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93"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5" r:id="rId40"/>
    <p:sldId id="296" r:id="rId41"/>
    <p:sldId id="297" r:id="rId42"/>
    <p:sldId id="298" r:id="rId43"/>
    <p:sldId id="300" r:id="rId44"/>
    <p:sldId id="29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1308"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582811-573F-4C0B-BF9B-48BAA842D89A}" type="datetimeFigureOut">
              <a:rPr lang="en-US" smtClean="0"/>
              <a:pPr/>
              <a:t>10/6/2009</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A9C4C094-7341-4A4D-8E4D-771B0702FCD1}" type="slidenum">
              <a:rPr lang="en-AU" smtClean="0"/>
              <a:pPr/>
              <a:t>‹#›</a:t>
            </a:fld>
            <a:endParaRPr lang="en-AU" dirty="0"/>
          </a:p>
        </p:txBody>
      </p:sp>
    </p:spTree>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0000">
              <a:schemeClr val="tx2"/>
            </a:gs>
            <a:gs pos="53000">
              <a:srgbClr val="FFFF00"/>
            </a:gs>
            <a:gs pos="20000">
              <a:schemeClr val="accent1">
                <a:tint val="23500"/>
                <a:satMod val="160000"/>
                <a:alpha val="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582811-573F-4C0B-BF9B-48BAA842D89A}" type="datetimeFigureOut">
              <a:rPr lang="en-US" smtClean="0"/>
              <a:pPr/>
              <a:t>10/6/2009</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C4C094-7341-4A4D-8E4D-771B0702FCD1}"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6.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10.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 Target="slide17.xml"/><Relationship Id="rId7" Type="http://schemas.openxmlformats.org/officeDocument/2006/relationships/slide" Target="slide24.xml"/><Relationship Id="rId2" Type="http://schemas.openxmlformats.org/officeDocument/2006/relationships/audio" Target="../media/audio2.wav"/><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slide" Target="slide21.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slide" Target="slide20.xml"/><Relationship Id="rId4" Type="http://schemas.openxmlformats.org/officeDocument/2006/relationships/slide" Target="slide19.xml"/></Relationships>
</file>

<file path=ppt/slides/_rels/slide18.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audio" Target="../media/audio11.wav"/><Relationship Id="rId1" Type="http://schemas.openxmlformats.org/officeDocument/2006/relationships/slideLayout" Target="../slideLayouts/slideLayout2.xml"/><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slide" Target="slide26.xml"/></Relationships>
</file>

<file path=ppt/slides/_rels/slide25.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12.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audio" Target="../media/audio13.wav"/><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28.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slide" Target="slide5.xml"/></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audio" Target="../media/audio10.wav"/><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audio" Target="../media/audio14.wav"/><Relationship Id="rId1" Type="http://schemas.openxmlformats.org/officeDocument/2006/relationships/slideLayout" Target="../slideLayouts/slideLayout2.xml"/><Relationship Id="rId5" Type="http://schemas.openxmlformats.org/officeDocument/2006/relationships/slide" Target="slide30.xml"/><Relationship Id="rId4" Type="http://schemas.openxmlformats.org/officeDocument/2006/relationships/slide" Target="slide33.xml"/></Relationships>
</file>

<file path=ppt/slides/_rels/slide32.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audio" Target="../media/audio15.wav"/><Relationship Id="rId1" Type="http://schemas.openxmlformats.org/officeDocument/2006/relationships/slideLayout" Target="../slideLayouts/slideLayout2.xml"/><Relationship Id="rId4" Type="http://schemas.openxmlformats.org/officeDocument/2006/relationships/slide" Target="slide36.xml"/></Relationships>
</file>

<file path=ppt/slides/_rels/slide35.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audio" Target="../media/audio14.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7.xml"/><Relationship Id="rId2" Type="http://schemas.openxmlformats.org/officeDocument/2006/relationships/audio" Target="../media/audio14.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audio" Target="../media/audio8.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3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slide" Target="slide40.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slide" Target="slide44.xml"/><Relationship Id="rId4" Type="http://schemas.openxmlformats.org/officeDocument/2006/relationships/slide" Target="slide43.xml"/></Relationships>
</file>

<file path=ppt/slides/_rels/slide4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4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audio" Target="../media/audio6.wav"/><Relationship Id="rId1" Type="http://schemas.openxmlformats.org/officeDocument/2006/relationships/slideLayout" Target="../slideLayouts/slideLayout2.xml"/><Relationship Id="rId4" Type="http://schemas.openxmlformats.org/officeDocument/2006/relationships/slide" Target="slide8.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audio" Target="../media/audio7.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10.xml"/><Relationship Id="rId7" Type="http://schemas.openxmlformats.org/officeDocument/2006/relationships/slide" Target="slide14.xml"/><Relationship Id="rId2" Type="http://schemas.openxmlformats.org/officeDocument/2006/relationships/audio" Target="../media/audio7.wav"/><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14356"/>
            <a:ext cx="8387809" cy="830997"/>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Lifestyle do you have?</a:t>
            </a:r>
            <a:endParaRPr lang="en-US" sz="48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Rectangle 4"/>
          <p:cNvSpPr/>
          <p:nvPr/>
        </p:nvSpPr>
        <p:spPr>
          <a:xfrm>
            <a:off x="2400347" y="2967335"/>
            <a:ext cx="4292842" cy="923330"/>
          </a:xfrm>
          <a:prstGeom prst="rect">
            <a:avLst/>
          </a:prstGeom>
          <a:noFill/>
        </p:spPr>
        <p:txBody>
          <a:bodyPr wrap="non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5400" b="1" cap="none" spc="0" dirty="0" smtClean="0">
                <a:ln/>
                <a:solidFill>
                  <a:schemeClr val="accent5">
                    <a:tint val="50000"/>
                    <a:satMod val="180000"/>
                  </a:schemeClr>
                </a:solidFill>
                <a:effectLst/>
              </a:rPr>
              <a:t>By Michael 8D</a:t>
            </a:r>
            <a:endParaRPr lang="en-US" sz="5400" b="1" cap="none" spc="0" dirty="0">
              <a:ln/>
              <a:solidFill>
                <a:schemeClr val="accent5">
                  <a:tint val="50000"/>
                  <a:satMod val="180000"/>
                </a:schemeClr>
              </a:solidFill>
              <a:effectLst/>
            </a:endParaRPr>
          </a:p>
        </p:txBody>
      </p:sp>
      <p:sp>
        <p:nvSpPr>
          <p:cNvPr id="6" name="Rectangle 5"/>
          <p:cNvSpPr/>
          <p:nvPr/>
        </p:nvSpPr>
        <p:spPr>
          <a:xfrm>
            <a:off x="714348" y="4286256"/>
            <a:ext cx="1409360" cy="24622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3" action="ppaction://hlinksldjump"/>
              </a:rPr>
              <a:t>Click here To start Quiz</a:t>
            </a:r>
            <a:endParaRPr lang="en-AU" sz="1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Rectangle 7"/>
          <p:cNvSpPr/>
          <p:nvPr/>
        </p:nvSpPr>
        <p:spPr>
          <a:xfrm>
            <a:off x="3500430" y="4357694"/>
            <a:ext cx="3354443" cy="707886"/>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4" action="ppaction://hlinksldjump"/>
              </a:rPr>
              <a:t>Click here to read </a:t>
            </a:r>
          </a:p>
          <a:p>
            <a:pPr algn="ctr"/>
            <a:r>
              <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hlinkClick r:id="rId4" action="ppaction://hlinksldjump"/>
              </a:rPr>
              <a:t>the info page (recommended)</a:t>
            </a:r>
            <a:endParaRPr lang="en-US" sz="2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advClick="0">
    <p:sndAc>
      <p:stSnd>
        <p:snd r:embed="rId2" name="applause.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 Outgoing and love making friends</a:t>
            </a:r>
            <a:br>
              <a:rPr lang="en-AU" dirty="0" smtClean="0"/>
            </a:br>
            <a:endParaRPr lang="en-AU" dirty="0"/>
          </a:p>
        </p:txBody>
      </p:sp>
      <p:sp>
        <p:nvSpPr>
          <p:cNvPr id="3" name="Content Placeholder 2"/>
          <p:cNvSpPr>
            <a:spLocks noGrp="1"/>
          </p:cNvSpPr>
          <p:nvPr>
            <p:ph idx="1"/>
          </p:nvPr>
        </p:nvSpPr>
        <p:spPr/>
        <p:txBody>
          <a:bodyPr/>
          <a:lstStyle/>
          <a:p>
            <a:r>
              <a:rPr lang="en-AU" dirty="0" smtClean="0"/>
              <a:t>You have an active lifestyle so you get a 5</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click.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 love going out with friends</a:t>
            </a:r>
            <a:endParaRPr lang="en-AU" dirty="0"/>
          </a:p>
        </p:txBody>
      </p:sp>
      <p:sp>
        <p:nvSpPr>
          <p:cNvPr id="3" name="Content Placeholder 2"/>
          <p:cNvSpPr>
            <a:spLocks noGrp="1"/>
          </p:cNvSpPr>
          <p:nvPr>
            <p:ph idx="1"/>
          </p:nvPr>
        </p:nvSpPr>
        <p:spPr/>
        <p:txBody>
          <a:bodyPr/>
          <a:lstStyle/>
          <a:p>
            <a:r>
              <a:rPr lang="en-AU" dirty="0" smtClean="0"/>
              <a:t>You love being active so I’ll give you a 4</a:t>
            </a:r>
          </a:p>
          <a:p>
            <a:endParaRPr lang="en-AU" dirty="0"/>
          </a:p>
          <a:p>
            <a:endParaRPr lang="en-AU" dirty="0" smtClean="0"/>
          </a:p>
          <a:p>
            <a:endParaRPr lang="en-AU" dirty="0"/>
          </a:p>
          <a:p>
            <a:endParaRPr lang="en-AU" dirty="0" smtClean="0"/>
          </a:p>
          <a:p>
            <a:pPr>
              <a:buNone/>
            </a:pPr>
            <a:endParaRPr lang="en-AU" dirty="0" smtClean="0"/>
          </a:p>
          <a:p>
            <a:pPr>
              <a:buNone/>
            </a:pPr>
            <a:r>
              <a:rPr lang="en-AU" dirty="0" smtClean="0">
                <a:hlinkClick r:id="rId3" action="ppaction://hlinksldjump"/>
              </a:rPr>
              <a:t>Click here to go to the next question</a:t>
            </a:r>
            <a:endParaRPr lang="en-AU" dirty="0" smtClean="0"/>
          </a:p>
          <a:p>
            <a:endParaRPr lang="en-AU" dirty="0"/>
          </a:p>
          <a:p>
            <a:pPr>
              <a:buNone/>
            </a:pPr>
            <a:endParaRPr lang="en-AU" dirty="0"/>
          </a:p>
        </p:txBody>
      </p:sp>
    </p:spTree>
  </p:cSld>
  <p:clrMapOvr>
    <a:masterClrMapping/>
  </p:clrMapOvr>
  <p:transition advClick="0">
    <p:sndAc>
      <p:stSnd>
        <p:snd r:embed="rId2" name="hammer.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AU" dirty="0" smtClean="0"/>
              <a:t>You chose like staying at home and watching TV</a:t>
            </a:r>
            <a:endParaRPr lang="en-AU" dirty="0"/>
          </a:p>
        </p:txBody>
      </p:sp>
      <p:sp>
        <p:nvSpPr>
          <p:cNvPr id="5" name="Content Placeholder 4"/>
          <p:cNvSpPr>
            <a:spLocks noGrp="1"/>
          </p:cNvSpPr>
          <p:nvPr>
            <p:ph idx="1"/>
          </p:nvPr>
        </p:nvSpPr>
        <p:spPr/>
        <p:txBody>
          <a:bodyPr/>
          <a:lstStyle/>
          <a:p>
            <a:r>
              <a:rPr lang="en-AU" dirty="0" smtClean="0"/>
              <a:t>My personal favourite but you and I get a 3</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speedy and rushing a lot</a:t>
            </a:r>
            <a:endParaRPr lang="en-AU" dirty="0"/>
          </a:p>
        </p:txBody>
      </p:sp>
      <p:sp>
        <p:nvSpPr>
          <p:cNvPr id="3" name="Content Placeholder 2"/>
          <p:cNvSpPr>
            <a:spLocks noGrp="1"/>
          </p:cNvSpPr>
          <p:nvPr>
            <p:ph idx="1"/>
          </p:nvPr>
        </p:nvSpPr>
        <p:spPr/>
        <p:txBody>
          <a:bodyPr/>
          <a:lstStyle/>
          <a:p>
            <a:r>
              <a:rPr lang="en-AU" dirty="0" smtClean="0"/>
              <a:t>I’ll be frank with you. You get a 2</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pPr>
              <a:buNone/>
            </a:pPr>
            <a:endParaRPr lang="en-AU" dirty="0" smtClean="0"/>
          </a:p>
        </p:txBody>
      </p:sp>
    </p:spTree>
  </p:cSld>
  <p:clrMapOvr>
    <a:masterClrMapping/>
  </p:clrMapOvr>
  <p:transition advClick="0">
    <p:sndAc>
      <p:stSnd>
        <p:snd r:embed="rId2" name="bomb.wav" builtIn="1"/>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sleep all day</a:t>
            </a:r>
            <a:endParaRPr lang="en-AU" dirty="0"/>
          </a:p>
        </p:txBody>
      </p:sp>
      <p:sp>
        <p:nvSpPr>
          <p:cNvPr id="3" name="Content Placeholder 2"/>
          <p:cNvSpPr>
            <a:spLocks noGrp="1"/>
          </p:cNvSpPr>
          <p:nvPr>
            <p:ph idx="1"/>
          </p:nvPr>
        </p:nvSpPr>
        <p:spPr/>
        <p:txBody>
          <a:bodyPr/>
          <a:lstStyle/>
          <a:p>
            <a:r>
              <a:rPr lang="en-AU" dirty="0" smtClean="0"/>
              <a:t>*yawn* so would I but you have to get out more. Still you get a 1</a:t>
            </a:r>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drumroll.wav" builtIn="1"/>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none of the above</a:t>
            </a:r>
            <a:endParaRPr lang="en-AU" dirty="0"/>
          </a:p>
        </p:txBody>
      </p:sp>
      <p:sp>
        <p:nvSpPr>
          <p:cNvPr id="3" name="Content Placeholder 2"/>
          <p:cNvSpPr>
            <a:spLocks noGrp="1"/>
          </p:cNvSpPr>
          <p:nvPr>
            <p:ph idx="1"/>
          </p:nvPr>
        </p:nvSpPr>
        <p:spPr/>
        <p:txBody>
          <a:bodyPr>
            <a:normAutofit lnSpcReduction="10000"/>
          </a:bodyPr>
          <a:lstStyle/>
          <a:p>
            <a:r>
              <a:rPr lang="en-AU" dirty="0" smtClean="0"/>
              <a:t>0. that’s what you get.</a:t>
            </a:r>
          </a:p>
          <a:p>
            <a:endParaRPr lang="en-AU" dirty="0"/>
          </a:p>
          <a:p>
            <a:endParaRPr lang="en-AU" dirty="0" smtClean="0"/>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wind.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4</a:t>
            </a:r>
            <a:endParaRPr lang="en-AU" dirty="0"/>
          </a:p>
        </p:txBody>
      </p:sp>
      <p:sp>
        <p:nvSpPr>
          <p:cNvPr id="3" name="Content Placeholder 2"/>
          <p:cNvSpPr>
            <a:spLocks noGrp="1"/>
          </p:cNvSpPr>
          <p:nvPr>
            <p:ph idx="1"/>
          </p:nvPr>
        </p:nvSpPr>
        <p:spPr/>
        <p:txBody>
          <a:bodyPr/>
          <a:lstStyle/>
          <a:p>
            <a:r>
              <a:rPr lang="en-AU" dirty="0" smtClean="0"/>
              <a:t>What picture do you like?</a:t>
            </a:r>
            <a:endParaRPr lang="en-AU" dirty="0"/>
          </a:p>
        </p:txBody>
      </p:sp>
      <p:pic>
        <p:nvPicPr>
          <p:cNvPr id="1026" name="Picture 2" descr="U:\Reality Bites\Pictures\albert-einstein.jpg">
            <a:hlinkClick r:id="rId3" action="ppaction://hlinksldjump"/>
          </p:cNvPr>
          <p:cNvPicPr>
            <a:picLocks noChangeAspect="1" noChangeArrowheads="1"/>
          </p:cNvPicPr>
          <p:nvPr/>
        </p:nvPicPr>
        <p:blipFill>
          <a:blip r:embed="rId4"/>
          <a:srcRect/>
          <a:stretch>
            <a:fillRect/>
          </a:stretch>
        </p:blipFill>
        <p:spPr bwMode="auto">
          <a:xfrm>
            <a:off x="500034" y="2143116"/>
            <a:ext cx="1857388" cy="1820080"/>
          </a:xfrm>
          <a:prstGeom prst="rect">
            <a:avLst/>
          </a:prstGeom>
          <a:noFill/>
        </p:spPr>
      </p:pic>
      <p:pic>
        <p:nvPicPr>
          <p:cNvPr id="1027" name="Picture 3" descr="U:\Reality Bites\Pictures\stewie-griffin-family-guy[1].jpg">
            <a:hlinkClick r:id="rId5" action="ppaction://hlinksldjump"/>
          </p:cNvPr>
          <p:cNvPicPr>
            <a:picLocks noChangeAspect="1" noChangeArrowheads="1"/>
          </p:cNvPicPr>
          <p:nvPr/>
        </p:nvPicPr>
        <p:blipFill>
          <a:blip r:embed="rId6"/>
          <a:srcRect/>
          <a:stretch>
            <a:fillRect/>
          </a:stretch>
        </p:blipFill>
        <p:spPr bwMode="auto">
          <a:xfrm>
            <a:off x="3000364" y="2143116"/>
            <a:ext cx="2320933" cy="2607790"/>
          </a:xfrm>
          <a:prstGeom prst="rect">
            <a:avLst/>
          </a:prstGeom>
          <a:noFill/>
        </p:spPr>
      </p:pic>
      <p:pic>
        <p:nvPicPr>
          <p:cNvPr id="1028" name="Picture 4" descr="U:\Reality Bites\Pictures\speedy_gonzalez.jpg">
            <a:hlinkClick r:id="rId7" action="ppaction://hlinksldjump"/>
          </p:cNvPr>
          <p:cNvPicPr>
            <a:picLocks noChangeAspect="1" noChangeArrowheads="1"/>
          </p:cNvPicPr>
          <p:nvPr/>
        </p:nvPicPr>
        <p:blipFill>
          <a:blip r:embed="rId8"/>
          <a:srcRect/>
          <a:stretch>
            <a:fillRect/>
          </a:stretch>
        </p:blipFill>
        <p:spPr bwMode="auto">
          <a:xfrm>
            <a:off x="6143636" y="2143116"/>
            <a:ext cx="2230437" cy="2719387"/>
          </a:xfrm>
          <a:prstGeom prst="rect">
            <a:avLst/>
          </a:prstGeom>
          <a:noFill/>
        </p:spPr>
      </p:pic>
    </p:spTree>
  </p:cSld>
  <p:clrMapOvr>
    <a:masterClrMapping/>
  </p:clrMapOvr>
  <p:transition advClick="0">
    <p:sndAc>
      <p:stSnd>
        <p:snd r:embed="rId2" name="camera.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chose Albert Einstein</a:t>
            </a:r>
            <a:endParaRPr lang="en-AU" dirty="0"/>
          </a:p>
        </p:txBody>
      </p:sp>
      <p:sp>
        <p:nvSpPr>
          <p:cNvPr id="3" name="Content Placeholder 2"/>
          <p:cNvSpPr>
            <a:spLocks noGrp="1"/>
          </p:cNvSpPr>
          <p:nvPr>
            <p:ph idx="1"/>
          </p:nvPr>
        </p:nvSpPr>
        <p:spPr/>
        <p:txBody>
          <a:bodyPr/>
          <a:lstStyle/>
          <a:p>
            <a:r>
              <a:rPr lang="en-AU" dirty="0" smtClean="0"/>
              <a:t>What do you think he is thinking about.</a:t>
            </a:r>
          </a:p>
          <a:p>
            <a:pPr marL="514350" indent="-514350">
              <a:buFont typeface="+mj-lt"/>
              <a:buAutoNum type="arabicPeriod"/>
            </a:pPr>
            <a:r>
              <a:rPr lang="en-AU" dirty="0" smtClean="0">
                <a:hlinkClick r:id="rId3" action="ppaction://hlinksldjump"/>
              </a:rPr>
              <a:t>World domination</a:t>
            </a:r>
          </a:p>
          <a:p>
            <a:pPr marL="514350" indent="-514350">
              <a:buFont typeface="+mj-lt"/>
              <a:buAutoNum type="arabicPeriod"/>
            </a:pPr>
            <a:r>
              <a:rPr lang="en-AU" dirty="0" smtClean="0">
                <a:hlinkClick r:id="rId3" action="ppaction://hlinksldjump"/>
              </a:rPr>
              <a:t>His theories</a:t>
            </a:r>
          </a:p>
          <a:p>
            <a:pPr marL="514350" indent="-514350">
              <a:buFont typeface="+mj-lt"/>
              <a:buAutoNum type="arabicPeriod"/>
            </a:pPr>
            <a:r>
              <a:rPr lang="en-AU" dirty="0" smtClean="0">
                <a:hlinkClick r:id="rId3" action="ppaction://hlinksldjump"/>
              </a:rPr>
              <a:t>The planets alignment</a:t>
            </a:r>
            <a:endParaRPr lang="en-AU" dirty="0" smtClean="0"/>
          </a:p>
          <a:p>
            <a:pPr marL="514350" indent="-514350">
              <a:buFont typeface="+mj-lt"/>
              <a:buAutoNum type="arabicPeriod"/>
            </a:pPr>
            <a:r>
              <a:rPr lang="en-AU" dirty="0" smtClean="0">
                <a:hlinkClick r:id="rId4" action="ppaction://hlinksldjump"/>
              </a:rPr>
              <a:t>His will to continue living</a:t>
            </a:r>
            <a:endParaRPr lang="en-AU" dirty="0" smtClean="0"/>
          </a:p>
          <a:p>
            <a:pPr marL="514350" indent="-514350">
              <a:buFont typeface="+mj-lt"/>
              <a:buAutoNum type="arabicPeriod"/>
            </a:pPr>
            <a:r>
              <a:rPr lang="en-AU" dirty="0" smtClean="0">
                <a:hlinkClick r:id="rId5" action="ppaction://hlinksldjump"/>
              </a:rPr>
              <a:t>None of the above</a:t>
            </a:r>
            <a:endParaRPr lang="en-AU" dirty="0"/>
          </a:p>
        </p:txBody>
      </p:sp>
    </p:spTree>
  </p:cSld>
  <p:clrMapOvr>
    <a:masterClrMapping/>
  </p:clrMapOvr>
  <p:transition advClick="0">
    <p:sndAc>
      <p:stSnd>
        <p:snd r:embed="rId2" name="bomb.wav" builtIn="1"/>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You chose the top three</a:t>
            </a:r>
            <a:endParaRPr lang="en-AU" dirty="0"/>
          </a:p>
        </p:txBody>
      </p:sp>
      <p:sp>
        <p:nvSpPr>
          <p:cNvPr id="3" name="Content Placeholder 2"/>
          <p:cNvSpPr>
            <a:spLocks noGrp="1"/>
          </p:cNvSpPr>
          <p:nvPr>
            <p:ph idx="1"/>
          </p:nvPr>
        </p:nvSpPr>
        <p:spPr/>
        <p:txBody>
          <a:bodyPr>
            <a:normAutofit lnSpcReduction="10000"/>
          </a:bodyPr>
          <a:lstStyle/>
          <a:p>
            <a:r>
              <a:rPr lang="en-AU" dirty="0" smtClean="0"/>
              <a:t>If you chose world domination, his theories and the planets alignment you get a 2</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p:txBody>
      </p:sp>
    </p:spTree>
  </p:cSld>
  <p:clrMapOvr>
    <a:masterClrMapping/>
  </p:clrMapOvr>
  <p:transition advClick="0">
    <p:sndAc>
      <p:stSnd>
        <p:snd r:embed="rId2" name="click.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his will to continue living</a:t>
            </a:r>
            <a:endParaRPr lang="en-AU" dirty="0"/>
          </a:p>
        </p:txBody>
      </p:sp>
      <p:sp>
        <p:nvSpPr>
          <p:cNvPr id="3" name="Content Placeholder 2"/>
          <p:cNvSpPr>
            <a:spLocks noGrp="1"/>
          </p:cNvSpPr>
          <p:nvPr>
            <p:ph idx="1"/>
          </p:nvPr>
        </p:nvSpPr>
        <p:spPr/>
        <p:txBody>
          <a:bodyPr/>
          <a:lstStyle/>
          <a:p>
            <a:r>
              <a:rPr lang="en-AU" dirty="0" smtClean="0"/>
              <a:t>You get a 4</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pPr>
              <a:buNone/>
            </a:pPr>
            <a:endParaRPr lang="en-AU" dirty="0" smtClean="0"/>
          </a:p>
        </p:txBody>
      </p:sp>
    </p:spTree>
  </p:cSld>
  <p:clrMapOvr>
    <a:masterClrMapping/>
  </p:clrMapOvr>
  <p:transition advClick="0">
    <p:sndAc>
      <p:stSnd>
        <p:snd r:embed="rId2" name="hammer.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Information on this Quiz</a:t>
            </a:r>
            <a:endParaRPr lang="en-AU" dirty="0"/>
          </a:p>
        </p:txBody>
      </p:sp>
      <p:sp>
        <p:nvSpPr>
          <p:cNvPr id="3" name="Content Placeholder 2"/>
          <p:cNvSpPr>
            <a:spLocks noGrp="1"/>
          </p:cNvSpPr>
          <p:nvPr>
            <p:ph idx="1"/>
          </p:nvPr>
        </p:nvSpPr>
        <p:spPr/>
        <p:txBody>
          <a:bodyPr>
            <a:normAutofit fontScale="92500" lnSpcReduction="20000"/>
          </a:bodyPr>
          <a:lstStyle/>
          <a:p>
            <a:pPr>
              <a:buNone/>
            </a:pPr>
            <a:r>
              <a:rPr lang="en-AU" dirty="0" smtClean="0"/>
              <a:t>You are required to Write down your score after every question.</a:t>
            </a:r>
          </a:p>
          <a:p>
            <a:pPr>
              <a:buNone/>
            </a:pPr>
            <a:r>
              <a:rPr lang="en-AU" dirty="0" smtClean="0"/>
              <a:t>This quiz isn’t accurate but it could help you have a little fun.</a:t>
            </a:r>
          </a:p>
          <a:p>
            <a:pPr>
              <a:buNone/>
            </a:pPr>
            <a:r>
              <a:rPr lang="en-AU" dirty="0" smtClean="0"/>
              <a:t>Some of these questions are obvious but some require you to think.</a:t>
            </a:r>
          </a:p>
          <a:p>
            <a:pPr>
              <a:buNone/>
            </a:pPr>
            <a:r>
              <a:rPr lang="en-AU" dirty="0" smtClean="0"/>
              <a:t>Remember there is no right or wrong  answers it requires you to have fun.</a:t>
            </a:r>
          </a:p>
          <a:p>
            <a:pPr>
              <a:buNone/>
            </a:pPr>
            <a:r>
              <a:rPr lang="en-AU" dirty="0" smtClean="0"/>
              <a:t>So enjoy.</a:t>
            </a:r>
          </a:p>
          <a:p>
            <a:pPr>
              <a:buNone/>
            </a:pPr>
            <a:r>
              <a:rPr lang="en-AU" dirty="0"/>
              <a:t> </a:t>
            </a:r>
            <a:r>
              <a:rPr lang="en-AU" dirty="0" smtClean="0"/>
              <a:t>                          </a:t>
            </a:r>
            <a:r>
              <a:rPr lang="en-AU" dirty="0" smtClean="0">
                <a:hlinkClick r:id="rId3" action="ppaction://hlinksldjump"/>
              </a:rPr>
              <a:t>Click here To start the quiz</a:t>
            </a:r>
            <a:endParaRPr lang="en-AU" dirty="0"/>
          </a:p>
        </p:txBody>
      </p:sp>
    </p:spTree>
  </p:cSld>
  <p:clrMapOvr>
    <a:masterClrMapping/>
  </p:clrMapOvr>
  <p:transition advClick="0">
    <p:sndAc>
      <p:stSnd>
        <p:snd r:embed="rId2" name="camera.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chose none of the above</a:t>
            </a:r>
            <a:endParaRPr lang="en-AU" dirty="0"/>
          </a:p>
        </p:txBody>
      </p:sp>
      <p:sp>
        <p:nvSpPr>
          <p:cNvPr id="3" name="Content Placeholder 2"/>
          <p:cNvSpPr>
            <a:spLocks noGrp="1"/>
          </p:cNvSpPr>
          <p:nvPr>
            <p:ph idx="1"/>
          </p:nvPr>
        </p:nvSpPr>
        <p:spPr/>
        <p:txBody>
          <a:bodyPr/>
          <a:lstStyle/>
          <a:p>
            <a:r>
              <a:rPr lang="en-AU" dirty="0" smtClean="0"/>
              <a:t>You get a 0</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endParaRPr lang="en-AU" dirty="0"/>
          </a:p>
        </p:txBody>
      </p:sp>
    </p:spTree>
  </p:cSld>
  <p:clrMapOvr>
    <a:masterClrMapping/>
  </p:clrMapOvr>
  <p:transition advClick="0">
    <p:sndAc>
      <p:stSnd>
        <p:snd r:embed="rId2" name="hammer.wav" builtIn="1"/>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chose </a:t>
            </a:r>
            <a:r>
              <a:rPr lang="en-AU" dirty="0"/>
              <a:t>S</a:t>
            </a:r>
            <a:r>
              <a:rPr lang="en-AU" dirty="0" smtClean="0"/>
              <a:t>tewie </a:t>
            </a:r>
            <a:endParaRPr lang="en-AU" dirty="0"/>
          </a:p>
        </p:txBody>
      </p:sp>
      <p:sp>
        <p:nvSpPr>
          <p:cNvPr id="3" name="Content Placeholder 2"/>
          <p:cNvSpPr>
            <a:spLocks noGrp="1"/>
          </p:cNvSpPr>
          <p:nvPr>
            <p:ph idx="1"/>
          </p:nvPr>
        </p:nvSpPr>
        <p:spPr/>
        <p:txBody>
          <a:bodyPr/>
          <a:lstStyle/>
          <a:p>
            <a:r>
              <a:rPr lang="en-AU" dirty="0" smtClean="0"/>
              <a:t>What do you think he is thinking about?</a:t>
            </a:r>
          </a:p>
          <a:p>
            <a:pPr marL="514350" indent="-514350">
              <a:buFont typeface="+mj-lt"/>
              <a:buAutoNum type="arabicPeriod"/>
            </a:pPr>
            <a:r>
              <a:rPr lang="en-AU" dirty="0" smtClean="0">
                <a:hlinkClick r:id="rId3" action="ppaction://hlinksldjump"/>
              </a:rPr>
              <a:t>World domination</a:t>
            </a:r>
          </a:p>
          <a:p>
            <a:pPr marL="514350" indent="-514350">
              <a:buFont typeface="+mj-lt"/>
              <a:buAutoNum type="arabicPeriod"/>
            </a:pPr>
            <a:r>
              <a:rPr lang="en-AU" dirty="0" smtClean="0">
                <a:hlinkClick r:id="rId3" action="ppaction://hlinksldjump"/>
              </a:rPr>
              <a:t>Another evil plan</a:t>
            </a:r>
            <a:endParaRPr lang="en-AU" dirty="0" smtClean="0"/>
          </a:p>
          <a:p>
            <a:pPr marL="514350" indent="-514350">
              <a:buFont typeface="+mj-lt"/>
              <a:buAutoNum type="arabicPeriod"/>
            </a:pPr>
            <a:r>
              <a:rPr lang="en-AU" dirty="0" smtClean="0">
                <a:hlinkClick r:id="rId4" action="ppaction://hlinksldjump"/>
              </a:rPr>
              <a:t>Why he is so evil</a:t>
            </a:r>
            <a:endParaRPr lang="en-AU" dirty="0" smtClean="0"/>
          </a:p>
          <a:p>
            <a:pPr marL="514350" indent="-514350">
              <a:buFont typeface="+mj-lt"/>
              <a:buAutoNum type="arabicPeriod"/>
            </a:pPr>
            <a:r>
              <a:rPr lang="en-AU" dirty="0" smtClean="0">
                <a:hlinkClick r:id="rId3" action="ppaction://hlinksldjump"/>
              </a:rPr>
              <a:t>What he wants for dinner</a:t>
            </a:r>
            <a:endParaRPr lang="en-AU" dirty="0" smtClean="0"/>
          </a:p>
          <a:p>
            <a:pPr marL="514350" indent="-514350">
              <a:buFont typeface="+mj-lt"/>
              <a:buAutoNum type="arabicPeriod"/>
            </a:pPr>
            <a:r>
              <a:rPr lang="en-AU" dirty="0" smtClean="0">
                <a:hlinkClick r:id="rId3" action="ppaction://hlinksldjump"/>
              </a:rPr>
              <a:t>None of the above</a:t>
            </a:r>
            <a:endParaRPr lang="en-AU" dirty="0"/>
          </a:p>
        </p:txBody>
      </p:sp>
    </p:spTree>
  </p:cSld>
  <p:clrMapOvr>
    <a:masterClrMapping/>
  </p:clrMapOvr>
  <p:transition advClick="0">
    <p:sndAc>
      <p:stSnd>
        <p:snd r:embed="rId2" name="coin.wav" builtIn="1"/>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a:t>
            </a:r>
            <a:endParaRPr lang="en-AU" dirty="0"/>
          </a:p>
        </p:txBody>
      </p:sp>
      <p:sp>
        <p:nvSpPr>
          <p:cNvPr id="3" name="Content Placeholder 2"/>
          <p:cNvSpPr>
            <a:spLocks noGrp="1"/>
          </p:cNvSpPr>
          <p:nvPr>
            <p:ph idx="1"/>
          </p:nvPr>
        </p:nvSpPr>
        <p:spPr/>
        <p:txBody>
          <a:bodyPr/>
          <a:lstStyle/>
          <a:p>
            <a:r>
              <a:rPr lang="en-AU" dirty="0" smtClean="0"/>
              <a:t>Why he is so evil then you get a 4.</a:t>
            </a:r>
          </a:p>
          <a:p>
            <a:endParaRPr lang="en-AU" dirty="0"/>
          </a:p>
          <a:p>
            <a:endParaRPr lang="en-AU" dirty="0" smtClean="0"/>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applause.wav" builtIn="1"/>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a:t>
            </a:r>
            <a:endParaRPr lang="en-AU" dirty="0"/>
          </a:p>
        </p:txBody>
      </p:sp>
      <p:sp>
        <p:nvSpPr>
          <p:cNvPr id="3" name="Content Placeholder 2"/>
          <p:cNvSpPr>
            <a:spLocks noGrp="1"/>
          </p:cNvSpPr>
          <p:nvPr>
            <p:ph idx="1"/>
          </p:nvPr>
        </p:nvSpPr>
        <p:spPr/>
        <p:txBody>
          <a:bodyPr/>
          <a:lstStyle/>
          <a:p>
            <a:r>
              <a:rPr lang="en-AU" dirty="0" smtClean="0"/>
              <a:t>World domination, another evil plan or what he wants for dinner. You get a 2</a:t>
            </a:r>
          </a:p>
          <a:p>
            <a:r>
              <a:rPr lang="en-AU" dirty="0" smtClean="0"/>
              <a:t>If you chose none of the above you get a 0</a:t>
            </a:r>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click.wav" builtIn="1"/>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chose Speedy Gonzalez</a:t>
            </a:r>
            <a:endParaRPr lang="en-AU" dirty="0"/>
          </a:p>
        </p:txBody>
      </p:sp>
      <p:sp>
        <p:nvSpPr>
          <p:cNvPr id="3" name="Content Placeholder 2"/>
          <p:cNvSpPr>
            <a:spLocks noGrp="1"/>
          </p:cNvSpPr>
          <p:nvPr>
            <p:ph idx="1"/>
          </p:nvPr>
        </p:nvSpPr>
        <p:spPr/>
        <p:txBody>
          <a:bodyPr/>
          <a:lstStyle/>
          <a:p>
            <a:r>
              <a:rPr lang="en-AU" dirty="0" smtClean="0"/>
              <a:t>What do you think he is thinking about?</a:t>
            </a:r>
          </a:p>
          <a:p>
            <a:pPr marL="514350" indent="-514350">
              <a:buFont typeface="+mj-lt"/>
              <a:buAutoNum type="arabicPeriod"/>
            </a:pPr>
            <a:r>
              <a:rPr lang="en-AU" dirty="0" smtClean="0">
                <a:hlinkClick r:id="rId3" action="ppaction://hlinksldjump"/>
              </a:rPr>
              <a:t>His next speedy joke</a:t>
            </a:r>
          </a:p>
          <a:p>
            <a:pPr marL="514350" indent="-514350">
              <a:buFont typeface="+mj-lt"/>
              <a:buAutoNum type="arabicPeriod"/>
            </a:pPr>
            <a:r>
              <a:rPr lang="en-AU" dirty="0" smtClean="0">
                <a:hlinkClick r:id="rId3" action="ppaction://hlinksldjump"/>
              </a:rPr>
              <a:t>Eating nachos</a:t>
            </a:r>
            <a:endParaRPr lang="en-AU" dirty="0" smtClean="0"/>
          </a:p>
          <a:p>
            <a:pPr marL="514350" indent="-514350">
              <a:buFont typeface="+mj-lt"/>
              <a:buAutoNum type="arabicPeriod"/>
            </a:pPr>
            <a:r>
              <a:rPr lang="en-AU" dirty="0" smtClean="0">
                <a:hlinkClick r:id="rId4" action="ppaction://hlinksldjump"/>
              </a:rPr>
              <a:t>Saving the day</a:t>
            </a:r>
            <a:endParaRPr lang="en-AU" dirty="0" smtClean="0"/>
          </a:p>
          <a:p>
            <a:pPr marL="514350" indent="-514350">
              <a:buFont typeface="+mj-lt"/>
              <a:buAutoNum type="arabicPeriod"/>
            </a:pPr>
            <a:r>
              <a:rPr lang="en-AU" dirty="0" smtClean="0">
                <a:hlinkClick r:id="rId3" action="ppaction://hlinksldjump"/>
              </a:rPr>
              <a:t>None of the above</a:t>
            </a:r>
            <a:endParaRPr lang="en-AU" dirty="0"/>
          </a:p>
        </p:txBody>
      </p:sp>
    </p:spTree>
  </p:cSld>
  <p:clrMapOvr>
    <a:masterClrMapping/>
  </p:clrMapOvr>
  <p:transition advClick="0">
    <p:sndAc>
      <p:stSnd>
        <p:snd r:embed="rId2" name="click.wav" builtIn="1"/>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a:t>
            </a:r>
            <a:br>
              <a:rPr lang="en-AU" dirty="0" smtClean="0"/>
            </a:br>
            <a:r>
              <a:rPr lang="en-AU" dirty="0" smtClean="0"/>
              <a:t>one of these</a:t>
            </a:r>
            <a:endParaRPr lang="en-AU" dirty="0"/>
          </a:p>
        </p:txBody>
      </p:sp>
      <p:sp>
        <p:nvSpPr>
          <p:cNvPr id="3" name="Content Placeholder 2"/>
          <p:cNvSpPr>
            <a:spLocks noGrp="1"/>
          </p:cNvSpPr>
          <p:nvPr>
            <p:ph idx="1"/>
          </p:nvPr>
        </p:nvSpPr>
        <p:spPr/>
        <p:txBody>
          <a:bodyPr>
            <a:normAutofit lnSpcReduction="10000"/>
          </a:bodyPr>
          <a:lstStyle/>
          <a:p>
            <a:r>
              <a:rPr lang="en-AU" dirty="0" smtClean="0"/>
              <a:t>His next speedy joke or eating nachos (yummy)you get a 2</a:t>
            </a:r>
          </a:p>
          <a:p>
            <a:r>
              <a:rPr lang="en-AU" dirty="0" smtClean="0"/>
              <a:t>If you chose none of the above you get a 0</a:t>
            </a:r>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smtClean="0"/>
          </a:p>
          <a:p>
            <a:pPr>
              <a:buNone/>
            </a:pPr>
            <a:endParaRPr lang="en-AU" dirty="0"/>
          </a:p>
        </p:txBody>
      </p:sp>
    </p:spTree>
  </p:cSld>
  <p:clrMapOvr>
    <a:masterClrMapping/>
  </p:clrMapOvr>
  <p:transition advClick="0">
    <p:sndAc>
      <p:stSnd>
        <p:snd r:embed="rId2" name="suction.wav" builtIn="1"/>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saving the day</a:t>
            </a:r>
            <a:endParaRPr lang="en-AU" dirty="0"/>
          </a:p>
        </p:txBody>
      </p:sp>
      <p:sp>
        <p:nvSpPr>
          <p:cNvPr id="3" name="Content Placeholder 2"/>
          <p:cNvSpPr>
            <a:spLocks noGrp="1"/>
          </p:cNvSpPr>
          <p:nvPr>
            <p:ph idx="1"/>
          </p:nvPr>
        </p:nvSpPr>
        <p:spPr/>
        <p:txBody>
          <a:bodyPr/>
          <a:lstStyle/>
          <a:p>
            <a:r>
              <a:rPr lang="en-AU" dirty="0" smtClean="0"/>
              <a:t>Hmmm this tells me that you like speedy Gonzalez and you get a 5</a:t>
            </a:r>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smtClean="0"/>
          </a:p>
          <a:p>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5</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Imagine you are in trouble for accidentally breaking your mums favourite vase. If not real enough for the hard heads think its your mums favourite object.</a:t>
            </a:r>
          </a:p>
          <a:p>
            <a:pPr marL="514350" indent="-514350">
              <a:buFont typeface="+mj-lt"/>
              <a:buAutoNum type="arabicPeriod"/>
            </a:pPr>
            <a:r>
              <a:rPr lang="en-AU" dirty="0" smtClean="0">
                <a:hlinkClick r:id="rId3" action="ppaction://hlinksldjump"/>
              </a:rPr>
              <a:t>You tell your mum the truth</a:t>
            </a:r>
          </a:p>
          <a:p>
            <a:pPr marL="514350" indent="-514350">
              <a:buFont typeface="+mj-lt"/>
              <a:buAutoNum type="arabicPeriod"/>
            </a:pPr>
            <a:r>
              <a:rPr lang="en-AU" dirty="0" smtClean="0">
                <a:hlinkClick r:id="rId3" action="ppaction://hlinksldjump"/>
              </a:rPr>
              <a:t>You tell the truth and apologize</a:t>
            </a:r>
            <a:endParaRPr lang="en-AU" dirty="0" smtClean="0"/>
          </a:p>
          <a:p>
            <a:pPr marL="514350" indent="-514350">
              <a:buFont typeface="+mj-lt"/>
              <a:buAutoNum type="arabicPeriod"/>
            </a:pPr>
            <a:r>
              <a:rPr lang="en-AU" dirty="0" smtClean="0">
                <a:hlinkClick r:id="rId4" action="ppaction://hlinksldjump"/>
              </a:rPr>
              <a:t>You blame someone else</a:t>
            </a:r>
          </a:p>
          <a:p>
            <a:pPr marL="514350" indent="-514350">
              <a:buFont typeface="+mj-lt"/>
              <a:buAutoNum type="arabicPeriod"/>
            </a:pPr>
            <a:r>
              <a:rPr lang="en-AU" dirty="0" smtClean="0">
                <a:hlinkClick r:id="rId4" action="ppaction://hlinksldjump"/>
              </a:rPr>
              <a:t>You lie</a:t>
            </a:r>
          </a:p>
          <a:p>
            <a:pPr marL="514350" indent="-514350">
              <a:buFont typeface="+mj-lt"/>
              <a:buAutoNum type="arabicPeriod"/>
            </a:pPr>
            <a:r>
              <a:rPr lang="en-AU" dirty="0" smtClean="0">
                <a:hlinkClick r:id="rId4" action="ppaction://hlinksldjump"/>
              </a:rPr>
              <a:t>None of the above</a:t>
            </a:r>
            <a:endParaRPr lang="en-AU" dirty="0"/>
          </a:p>
        </p:txBody>
      </p:sp>
    </p:spTree>
  </p:cSld>
  <p:clrMapOvr>
    <a:masterClrMapping/>
  </p:clrMapOvr>
  <p:transition advClick="0">
    <p:sndAc>
      <p:stSnd>
        <p:snd r:embed="rId2" name="voltage.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 guessing you chose</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You tell mum the truth, you tell mum the truth and apologize. You are very honest, but I think you should apply this for real. You get a 5.</a:t>
            </a:r>
          </a:p>
          <a:p>
            <a:pPr>
              <a:buNone/>
            </a:pPr>
            <a:r>
              <a:rPr lang="en-AU" dirty="0" smtClean="0"/>
              <a:t>Don’t forget to write down your score. There is no right or wrong answer</a:t>
            </a:r>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I’m guessing you chose</a:t>
            </a:r>
            <a:endParaRPr lang="en-AU" dirty="0"/>
          </a:p>
        </p:txBody>
      </p:sp>
      <p:sp>
        <p:nvSpPr>
          <p:cNvPr id="3" name="Content Placeholder 2"/>
          <p:cNvSpPr>
            <a:spLocks noGrp="1"/>
          </p:cNvSpPr>
          <p:nvPr>
            <p:ph idx="1"/>
          </p:nvPr>
        </p:nvSpPr>
        <p:spPr/>
        <p:txBody>
          <a:bodyPr/>
          <a:lstStyle/>
          <a:p>
            <a:r>
              <a:rPr lang="en-AU" dirty="0" smtClean="0"/>
              <a:t>You blame someone else, you lie and none of the above. Ouch you get a 0. </a:t>
            </a:r>
          </a:p>
          <a:p>
            <a:pPr>
              <a:buNone/>
            </a:pPr>
            <a:r>
              <a:rPr lang="en-AU" dirty="0" smtClean="0"/>
              <a:t>Don’t forget to write down your score. There is no right or wrong answer</a:t>
            </a:r>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a:p>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1.</a:t>
            </a:r>
            <a:endParaRPr lang="en-AU" dirty="0"/>
          </a:p>
        </p:txBody>
      </p:sp>
      <p:sp>
        <p:nvSpPr>
          <p:cNvPr id="3" name="Content Placeholder 2"/>
          <p:cNvSpPr>
            <a:spLocks noGrp="1"/>
          </p:cNvSpPr>
          <p:nvPr>
            <p:ph idx="1"/>
          </p:nvPr>
        </p:nvSpPr>
        <p:spPr/>
        <p:txBody>
          <a:bodyPr/>
          <a:lstStyle/>
          <a:p>
            <a:r>
              <a:rPr lang="en-AU" dirty="0" smtClean="0"/>
              <a:t>What would you Rather/prefer?</a:t>
            </a:r>
          </a:p>
          <a:p>
            <a:pPr marL="514350" indent="-514350">
              <a:buFont typeface="+mj-lt"/>
              <a:buAutoNum type="arabicPeriod"/>
            </a:pPr>
            <a:r>
              <a:rPr lang="en-AU" dirty="0" smtClean="0">
                <a:hlinkClick r:id="rId3" action="ppaction://hlinksldjump"/>
              </a:rPr>
              <a:t>A walk on the beach</a:t>
            </a:r>
            <a:endParaRPr lang="en-AU" dirty="0" smtClean="0"/>
          </a:p>
          <a:p>
            <a:pPr marL="514350" indent="-514350">
              <a:buFont typeface="+mj-lt"/>
              <a:buAutoNum type="arabicPeriod"/>
            </a:pPr>
            <a:r>
              <a:rPr lang="en-AU" dirty="0" smtClean="0">
                <a:hlinkClick r:id="rId3" action="ppaction://hlinksldjump"/>
              </a:rPr>
              <a:t>A swim in the pool</a:t>
            </a:r>
            <a:endParaRPr lang="en-AU" dirty="0" smtClean="0"/>
          </a:p>
          <a:p>
            <a:pPr marL="514350" indent="-514350">
              <a:buFont typeface="+mj-lt"/>
              <a:buAutoNum type="arabicPeriod"/>
            </a:pPr>
            <a:r>
              <a:rPr lang="en-AU" dirty="0" smtClean="0">
                <a:hlinkClick r:id="rId4" action="ppaction://hlinksldjump"/>
              </a:rPr>
              <a:t>Fight with friends</a:t>
            </a:r>
            <a:endParaRPr lang="en-AU" dirty="0" smtClean="0"/>
          </a:p>
          <a:p>
            <a:pPr marL="514350" indent="-514350">
              <a:buFont typeface="+mj-lt"/>
              <a:buAutoNum type="arabicPeriod"/>
            </a:pPr>
            <a:r>
              <a:rPr lang="en-AU" dirty="0" smtClean="0">
                <a:hlinkClick r:id="rId4" action="ppaction://hlinksldjump"/>
              </a:rPr>
              <a:t>None of the above</a:t>
            </a:r>
            <a:endParaRPr lang="en-AU" dirty="0" smtClean="0"/>
          </a:p>
        </p:txBody>
      </p:sp>
    </p:spTree>
  </p:cSld>
  <p:clrMapOvr>
    <a:masterClrMapping/>
  </p:clrMapOvr>
  <p:transition advClick="0">
    <p:sndAc>
      <p:stSnd>
        <p:snd r:embed="rId2" name="explode.wav" builtIn="1"/>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6 </a:t>
            </a:r>
            <a:endParaRPr lang="en-AU" dirty="0"/>
          </a:p>
        </p:txBody>
      </p:sp>
      <p:sp>
        <p:nvSpPr>
          <p:cNvPr id="3" name="Content Placeholder 2"/>
          <p:cNvSpPr>
            <a:spLocks noGrp="1"/>
          </p:cNvSpPr>
          <p:nvPr>
            <p:ph idx="1"/>
          </p:nvPr>
        </p:nvSpPr>
        <p:spPr/>
        <p:txBody>
          <a:bodyPr/>
          <a:lstStyle/>
          <a:p>
            <a:r>
              <a:rPr lang="en-AU" dirty="0" smtClean="0"/>
              <a:t>What can you see?</a:t>
            </a:r>
            <a:endParaRPr lang="en-AU" dirty="0"/>
          </a:p>
        </p:txBody>
      </p:sp>
      <p:pic>
        <p:nvPicPr>
          <p:cNvPr id="2050" name="Picture 2" descr="U:\Reality Bites\Pictures\Highland picture.jpg">
            <a:hlinkClick r:id="rId3" action="ppaction://hlinksldjump"/>
          </p:cNvPr>
          <p:cNvPicPr>
            <a:picLocks noChangeAspect="1" noChangeArrowheads="1"/>
          </p:cNvPicPr>
          <p:nvPr/>
        </p:nvPicPr>
        <p:blipFill>
          <a:blip r:embed="rId4"/>
          <a:srcRect/>
          <a:stretch>
            <a:fillRect/>
          </a:stretch>
        </p:blipFill>
        <p:spPr bwMode="auto">
          <a:xfrm>
            <a:off x="928662" y="2357430"/>
            <a:ext cx="6858048" cy="3714776"/>
          </a:xfrm>
          <a:prstGeom prst="rect">
            <a:avLst/>
          </a:prstGeom>
          <a:noFill/>
        </p:spPr>
      </p:pic>
    </p:spTree>
  </p:cSld>
  <p:clrMapOvr>
    <a:masterClrMapping/>
  </p:clrMapOvr>
  <p:transition advClick="0">
    <p:sndAc>
      <p:stSnd>
        <p:snd r:embed="rId2" name="wind.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did you see?</a:t>
            </a:r>
            <a:endParaRPr lang="en-AU"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AU" dirty="0" smtClean="0">
                <a:hlinkClick r:id="rId3" action="ppaction://hlinksldjump"/>
              </a:rPr>
              <a:t>If you said the photographer wants to show how people can destroy natural habitats and invade then you are close</a:t>
            </a:r>
            <a:endParaRPr lang="en-AU" dirty="0" smtClean="0"/>
          </a:p>
          <a:p>
            <a:pPr marL="514350" indent="-514350">
              <a:buFont typeface="+mj-lt"/>
              <a:buAutoNum type="arabicPeriod"/>
            </a:pPr>
            <a:r>
              <a:rPr lang="en-AU" dirty="0" smtClean="0">
                <a:hlinkClick r:id="rId4" action="ppaction://hlinksldjump"/>
              </a:rPr>
              <a:t>If you said the photographer wants to show you a plateau of trees</a:t>
            </a:r>
            <a:endParaRPr lang="en-AU" dirty="0" smtClean="0"/>
          </a:p>
          <a:p>
            <a:pPr marL="514350" indent="-514350">
              <a:buFont typeface="+mj-lt"/>
              <a:buAutoNum type="arabicPeriod"/>
            </a:pPr>
            <a:r>
              <a:rPr lang="en-AU" dirty="0" smtClean="0">
                <a:hlinkClick r:id="rId3" action="ppaction://hlinksldjump"/>
              </a:rPr>
              <a:t>If you said the photographer wants to show how beautiful the world is and how we take things for granted</a:t>
            </a:r>
            <a:endParaRPr lang="en-AU" dirty="0" smtClean="0"/>
          </a:p>
          <a:p>
            <a:pPr marL="514350" indent="-514350">
              <a:buFont typeface="+mj-lt"/>
              <a:buAutoNum type="arabicPeriod"/>
            </a:pPr>
            <a:r>
              <a:rPr lang="en-AU" dirty="0" smtClean="0">
                <a:hlinkClick r:id="rId4" action="ppaction://hlinksldjump"/>
              </a:rPr>
              <a:t>If you said a lovely landscape</a:t>
            </a:r>
          </a:p>
          <a:p>
            <a:pPr marL="514350" indent="-514350">
              <a:buFont typeface="+mj-lt"/>
              <a:buAutoNum type="arabicPeriod"/>
            </a:pPr>
            <a:r>
              <a:rPr lang="en-AU" dirty="0" smtClean="0">
                <a:hlinkClick r:id="rId4" action="ppaction://hlinksldjump"/>
              </a:rPr>
              <a:t>If you said trees, you are obviously not trying hard enough</a:t>
            </a:r>
          </a:p>
          <a:p>
            <a:pPr marL="514350" indent="-514350">
              <a:buFont typeface="+mj-lt"/>
              <a:buAutoNum type="arabicPeriod"/>
            </a:pPr>
            <a:r>
              <a:rPr lang="en-AU" dirty="0" smtClean="0">
                <a:hlinkClick r:id="rId4" action="ppaction://hlinksldjump"/>
              </a:rPr>
              <a:t>If you said none of the above</a:t>
            </a:r>
            <a:endParaRPr lang="en-AU" dirty="0" smtClean="0"/>
          </a:p>
          <a:p>
            <a:pPr marL="514350" indent="-514350">
              <a:buNone/>
            </a:pPr>
            <a:endParaRPr lang="en-AU" dirty="0" smtClean="0"/>
          </a:p>
          <a:p>
            <a:pPr marL="514350" indent="-514350">
              <a:buNone/>
            </a:pPr>
            <a:r>
              <a:rPr lang="en-AU" dirty="0" smtClean="0">
                <a:hlinkClick r:id="rId5" action="ppaction://hlinksldjump"/>
              </a:rPr>
              <a:t>Click here to see the picture again.</a:t>
            </a:r>
            <a:endParaRPr lang="en-AU" dirty="0"/>
          </a:p>
        </p:txBody>
      </p:sp>
    </p:spTree>
  </p:cSld>
  <p:clrMapOvr>
    <a:masterClrMapping/>
  </p:clrMapOvr>
  <p:transition advClick="0">
    <p:sndAc>
      <p:stSnd>
        <p:snd r:embed="rId2" name="chimes.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saw..</a:t>
            </a:r>
            <a:endParaRPr lang="en-AU" dirty="0"/>
          </a:p>
        </p:txBody>
      </p:sp>
      <p:sp>
        <p:nvSpPr>
          <p:cNvPr id="3" name="Content Placeholder 2"/>
          <p:cNvSpPr>
            <a:spLocks noGrp="1"/>
          </p:cNvSpPr>
          <p:nvPr>
            <p:ph idx="1"/>
          </p:nvPr>
        </p:nvSpPr>
        <p:spPr/>
        <p:txBody>
          <a:bodyPr/>
          <a:lstStyle/>
          <a:p>
            <a:r>
              <a:rPr lang="en-AU" dirty="0" smtClean="0"/>
              <a:t>If you said the photographer wants to show how people can destroy natural habitats and invade then you are close and If you said the photographer wants to show how beautiful the world is and how we take things for granted well you get a 4</a:t>
            </a:r>
          </a:p>
          <a:p>
            <a:endParaRPr lang="en-AU" dirty="0" smtClean="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click.wav" builtIn="1"/>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saw…</a:t>
            </a:r>
            <a:endParaRPr lang="en-AU" dirty="0"/>
          </a:p>
        </p:txBody>
      </p:sp>
      <p:sp>
        <p:nvSpPr>
          <p:cNvPr id="3" name="Content Placeholder 2"/>
          <p:cNvSpPr>
            <a:spLocks noGrp="1"/>
          </p:cNvSpPr>
          <p:nvPr>
            <p:ph idx="1"/>
          </p:nvPr>
        </p:nvSpPr>
        <p:spPr/>
        <p:txBody>
          <a:bodyPr/>
          <a:lstStyle/>
          <a:p>
            <a:pPr marL="514350" indent="-514350">
              <a:buNone/>
            </a:pPr>
            <a:r>
              <a:rPr lang="en-AU" dirty="0" smtClean="0"/>
              <a:t>If you said the photographer wants to show you a plateau of trees. You get a 2</a:t>
            </a:r>
          </a:p>
          <a:p>
            <a:pPr marL="514350" indent="-514350">
              <a:buNone/>
            </a:pPr>
            <a:r>
              <a:rPr lang="en-AU" dirty="0" smtClean="0"/>
              <a:t>If you said a lovely landscape and</a:t>
            </a:r>
            <a:r>
              <a:rPr lang="en-AU" dirty="0"/>
              <a:t> </a:t>
            </a:r>
            <a:r>
              <a:rPr lang="en-AU" dirty="0" smtClean="0"/>
              <a:t>If you said trees, you are obviously not trying hard enough you get a 1</a:t>
            </a:r>
          </a:p>
          <a:p>
            <a:pPr marL="514350" indent="-514350">
              <a:buNone/>
            </a:pPr>
            <a:r>
              <a:rPr lang="en-AU" dirty="0" smtClean="0"/>
              <a:t>If you said none of the above you get a 0</a:t>
            </a:r>
          </a:p>
          <a:p>
            <a:pPr marL="514350" indent="-514350">
              <a:buNone/>
            </a:pPr>
            <a:endParaRPr lang="en-AU" dirty="0"/>
          </a:p>
          <a:p>
            <a:pPr marL="514350" indent="-514350">
              <a:buNone/>
            </a:pPr>
            <a:r>
              <a:rPr lang="en-AU" dirty="0" smtClean="0">
                <a:hlinkClick r:id="rId3" action="ppaction://hlinksldjump"/>
              </a:rPr>
              <a:t>Click here to go to the next question</a:t>
            </a:r>
            <a:endParaRPr lang="en-AU" dirty="0" smtClean="0"/>
          </a:p>
          <a:p>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7</a:t>
            </a:r>
            <a:endParaRPr lang="en-AU" dirty="0"/>
          </a:p>
        </p:txBody>
      </p:sp>
      <p:sp>
        <p:nvSpPr>
          <p:cNvPr id="3" name="Content Placeholder 2"/>
          <p:cNvSpPr>
            <a:spLocks noGrp="1"/>
          </p:cNvSpPr>
          <p:nvPr>
            <p:ph idx="1"/>
          </p:nvPr>
        </p:nvSpPr>
        <p:spPr/>
        <p:txBody>
          <a:bodyPr/>
          <a:lstStyle/>
          <a:p>
            <a:pPr marL="514350" indent="-514350"/>
            <a:r>
              <a:rPr lang="en-AU" dirty="0" smtClean="0"/>
              <a:t>What do you like?</a:t>
            </a:r>
          </a:p>
          <a:p>
            <a:pPr marL="514350" indent="-514350">
              <a:buFont typeface="+mj-lt"/>
              <a:buAutoNum type="arabicPeriod"/>
            </a:pPr>
            <a:r>
              <a:rPr lang="en-AU" dirty="0" smtClean="0">
                <a:hlinkClick r:id="rId3" action="ppaction://hlinksldjump"/>
              </a:rPr>
              <a:t>Babies</a:t>
            </a:r>
            <a:endParaRPr lang="en-AU" dirty="0" smtClean="0"/>
          </a:p>
          <a:p>
            <a:pPr marL="514350" indent="-514350">
              <a:buFont typeface="+mj-lt"/>
              <a:buAutoNum type="arabicPeriod"/>
            </a:pPr>
            <a:r>
              <a:rPr lang="en-AU" dirty="0" smtClean="0">
                <a:hlinkClick r:id="rId4" action="ppaction://hlinksldjump"/>
              </a:rPr>
              <a:t>Children</a:t>
            </a:r>
          </a:p>
          <a:p>
            <a:pPr marL="514350" indent="-514350">
              <a:buFont typeface="+mj-lt"/>
              <a:buAutoNum type="arabicPeriod"/>
            </a:pPr>
            <a:r>
              <a:rPr lang="en-AU" dirty="0" smtClean="0">
                <a:hlinkClick r:id="rId4" action="ppaction://hlinksldjump"/>
              </a:rPr>
              <a:t>Older siblings</a:t>
            </a:r>
            <a:endParaRPr lang="en-AU" dirty="0" smtClean="0"/>
          </a:p>
          <a:p>
            <a:pPr marL="514350" indent="-514350">
              <a:buFont typeface="+mj-lt"/>
              <a:buAutoNum type="arabicPeriod"/>
            </a:pPr>
            <a:r>
              <a:rPr lang="en-AU" dirty="0" smtClean="0">
                <a:hlinkClick r:id="rId3" action="ppaction://hlinksldjump"/>
              </a:rPr>
              <a:t>Younger siblings</a:t>
            </a:r>
            <a:endParaRPr lang="en-AU" dirty="0" smtClean="0"/>
          </a:p>
          <a:p>
            <a:pPr marL="514350" indent="-514350">
              <a:buFont typeface="+mj-lt"/>
              <a:buAutoNum type="arabicPeriod"/>
            </a:pPr>
            <a:r>
              <a:rPr lang="en-AU" dirty="0" smtClean="0">
                <a:hlinkClick r:id="rId3" action="ppaction://hlinksldjump"/>
              </a:rPr>
              <a:t>None of the above</a:t>
            </a:r>
            <a:br>
              <a:rPr lang="en-AU" dirty="0" smtClean="0">
                <a:hlinkClick r:id="rId3" action="ppaction://hlinksldjump"/>
              </a:rPr>
            </a:br>
            <a:endParaRPr lang="en-AU" dirty="0"/>
          </a:p>
        </p:txBody>
      </p:sp>
    </p:spTree>
  </p:cSld>
  <p:clrMapOvr>
    <a:masterClrMapping/>
  </p:clrMapOvr>
  <p:transition advClick="0">
    <p:sndAc>
      <p:stSnd>
        <p:snd r:embed="rId2" name="type.wav" builtIn="1"/>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said…</a:t>
            </a:r>
            <a:endParaRPr lang="en-AU" dirty="0"/>
          </a:p>
        </p:txBody>
      </p:sp>
      <p:sp>
        <p:nvSpPr>
          <p:cNvPr id="3" name="Content Placeholder 2"/>
          <p:cNvSpPr>
            <a:spLocks noGrp="1"/>
          </p:cNvSpPr>
          <p:nvPr>
            <p:ph idx="1"/>
          </p:nvPr>
        </p:nvSpPr>
        <p:spPr/>
        <p:txBody>
          <a:bodyPr>
            <a:normAutofit lnSpcReduction="10000"/>
          </a:bodyPr>
          <a:lstStyle/>
          <a:p>
            <a:r>
              <a:rPr lang="en-AU" dirty="0" smtClean="0"/>
              <a:t>Babies or younger siblings you obviously have a soft spot for them and you get a 3</a:t>
            </a:r>
          </a:p>
          <a:p>
            <a:r>
              <a:rPr lang="en-AU" dirty="0" smtClean="0"/>
              <a:t>If you said none of the above you get a 0</a:t>
            </a:r>
          </a:p>
          <a:p>
            <a:endParaRPr lang="en-AU" dirty="0"/>
          </a:p>
          <a:p>
            <a:endParaRPr lang="en-AU" dirty="0" smtClean="0"/>
          </a:p>
          <a:p>
            <a:endParaRPr lang="en-AU" dirty="0"/>
          </a:p>
          <a:p>
            <a:endParaRPr lang="en-AU" dirty="0" smtClean="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chimes.wav" builtIn="1"/>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If you said…</a:t>
            </a:r>
            <a:endParaRPr lang="en-AU" dirty="0"/>
          </a:p>
        </p:txBody>
      </p:sp>
      <p:sp>
        <p:nvSpPr>
          <p:cNvPr id="3" name="Content Placeholder 2"/>
          <p:cNvSpPr>
            <a:spLocks noGrp="1"/>
          </p:cNvSpPr>
          <p:nvPr>
            <p:ph idx="1"/>
          </p:nvPr>
        </p:nvSpPr>
        <p:spPr/>
        <p:txBody>
          <a:bodyPr/>
          <a:lstStyle/>
          <a:p>
            <a:r>
              <a:rPr lang="en-AU" dirty="0" smtClean="0"/>
              <a:t>Children or older siblings you obviously look up to people and like to be respected. You get a 3</a:t>
            </a:r>
          </a:p>
          <a:p>
            <a:endParaRPr lang="en-AU" dirty="0"/>
          </a:p>
          <a:p>
            <a:endParaRPr lang="en-AU" dirty="0" smtClean="0"/>
          </a:p>
          <a:p>
            <a:endParaRPr lang="en-AU" dirty="0"/>
          </a:p>
          <a:p>
            <a:pPr>
              <a:buNone/>
            </a:pPr>
            <a:r>
              <a:rPr lang="en-AU" dirty="0" smtClean="0">
                <a:hlinkClick r:id="rId3" action="ppaction://hlinksldjump"/>
              </a:rPr>
              <a:t>Click here to go to the next question</a:t>
            </a:r>
            <a:endParaRPr lang="en-AU" dirty="0" smtClean="0"/>
          </a:p>
        </p:txBody>
      </p:sp>
    </p:spTree>
  </p:cSld>
  <p:clrMapOvr>
    <a:masterClrMapping/>
  </p:clrMapOvr>
  <p:transition advClick="0">
    <p:sndAc>
      <p:stSnd>
        <p:snd r:embed="rId2" name="chimes.wav" builtIn="1"/>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8</a:t>
            </a:r>
            <a:endParaRPr lang="en-AU" dirty="0"/>
          </a:p>
        </p:txBody>
      </p:sp>
      <p:sp>
        <p:nvSpPr>
          <p:cNvPr id="3" name="Content Placeholder 2"/>
          <p:cNvSpPr>
            <a:spLocks noGrp="1"/>
          </p:cNvSpPr>
          <p:nvPr>
            <p:ph idx="1"/>
          </p:nvPr>
        </p:nvSpPr>
        <p:spPr/>
        <p:txBody>
          <a:bodyPr/>
          <a:lstStyle/>
          <a:p>
            <a:r>
              <a:rPr lang="en-AU" dirty="0" smtClean="0"/>
              <a:t>What is your preference.</a:t>
            </a:r>
          </a:p>
          <a:p>
            <a:pPr marL="514350" indent="-514350">
              <a:buFont typeface="+mj-lt"/>
              <a:buAutoNum type="arabicPeriod"/>
            </a:pPr>
            <a:r>
              <a:rPr lang="en-AU" dirty="0" smtClean="0">
                <a:hlinkClick r:id="rId3" action="ppaction://hlinksldjump"/>
              </a:rPr>
              <a:t>Sleeping</a:t>
            </a:r>
          </a:p>
          <a:p>
            <a:pPr marL="514350" indent="-514350">
              <a:buFont typeface="+mj-lt"/>
              <a:buAutoNum type="arabicPeriod"/>
            </a:pPr>
            <a:r>
              <a:rPr lang="en-AU" dirty="0" smtClean="0">
                <a:hlinkClick r:id="rId3" action="ppaction://hlinksldjump"/>
              </a:rPr>
              <a:t>Eating</a:t>
            </a:r>
          </a:p>
          <a:p>
            <a:pPr marL="514350" indent="-514350">
              <a:buFont typeface="+mj-lt"/>
              <a:buAutoNum type="arabicPeriod"/>
            </a:pPr>
            <a:r>
              <a:rPr lang="en-AU" dirty="0" smtClean="0">
                <a:hlinkClick r:id="rId3" action="ppaction://hlinksldjump"/>
              </a:rPr>
              <a:t>Farting</a:t>
            </a:r>
          </a:p>
          <a:p>
            <a:pPr marL="514350" indent="-514350">
              <a:buFont typeface="+mj-lt"/>
              <a:buAutoNum type="arabicPeriod"/>
            </a:pPr>
            <a:r>
              <a:rPr lang="en-AU" dirty="0" smtClean="0">
                <a:hlinkClick r:id="rId3" action="ppaction://hlinksldjump"/>
              </a:rPr>
              <a:t>None of the above</a:t>
            </a:r>
            <a:endParaRPr lang="en-AU" dirty="0"/>
          </a:p>
        </p:txBody>
      </p:sp>
    </p:spTree>
  </p:cSld>
  <p:clrMapOvr>
    <a:masterClrMapping/>
  </p:clrMapOvr>
  <p:transition spd="med" advClick="0">
    <p:sndAc>
      <p:stSnd>
        <p:snd r:embed="rId2" name="click.wav" builtIn="1"/>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Hey there...</a:t>
            </a:r>
            <a:endParaRPr lang="en-AU" dirty="0"/>
          </a:p>
        </p:txBody>
      </p:sp>
      <p:sp>
        <p:nvSpPr>
          <p:cNvPr id="3" name="Content Placeholder 2"/>
          <p:cNvSpPr>
            <a:spLocks noGrp="1"/>
          </p:cNvSpPr>
          <p:nvPr>
            <p:ph idx="1"/>
          </p:nvPr>
        </p:nvSpPr>
        <p:spPr/>
        <p:txBody>
          <a:bodyPr>
            <a:normAutofit fontScale="92500"/>
          </a:bodyPr>
          <a:lstStyle/>
          <a:p>
            <a:pPr>
              <a:buNone/>
            </a:pPr>
            <a:r>
              <a:rPr lang="en-AU" dirty="0" smtClean="0"/>
              <a:t>If you said...</a:t>
            </a:r>
          </a:p>
          <a:p>
            <a:r>
              <a:rPr lang="en-AU" dirty="0" smtClean="0"/>
              <a:t>Sleeping or eating then you get a 3 </a:t>
            </a:r>
          </a:p>
          <a:p>
            <a:r>
              <a:rPr lang="en-AU" dirty="0" smtClean="0"/>
              <a:t>If you said farting (Ewwwww) then you get a 2</a:t>
            </a:r>
          </a:p>
          <a:p>
            <a:r>
              <a:rPr lang="en-AU" dirty="0" smtClean="0"/>
              <a:t>If you said none of the above then you get a zero.</a:t>
            </a:r>
          </a:p>
          <a:p>
            <a:endParaRPr lang="en-AU" dirty="0" smtClean="0"/>
          </a:p>
          <a:p>
            <a:endParaRPr lang="en-AU" dirty="0" smtClean="0"/>
          </a:p>
          <a:p>
            <a:endParaRPr lang="en-AU" dirty="0" smtClean="0"/>
          </a:p>
          <a:p>
            <a:pPr>
              <a:buNone/>
            </a:pPr>
            <a:r>
              <a:rPr lang="en-AU" dirty="0" smtClean="0">
                <a:hlinkClick r:id="rId2" action="ppaction://hlinksldjump"/>
              </a:rPr>
              <a:t>Click here to go to the next question</a:t>
            </a:r>
            <a:endParaRPr lang="en-AU" dirty="0"/>
          </a:p>
        </p:txBody>
      </p:sp>
    </p:spTree>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9</a:t>
            </a:r>
            <a:endParaRPr lang="en-US" dirty="0"/>
          </a:p>
        </p:txBody>
      </p:sp>
      <p:sp>
        <p:nvSpPr>
          <p:cNvPr id="3" name="Content Placeholder 2"/>
          <p:cNvSpPr>
            <a:spLocks noGrp="1"/>
          </p:cNvSpPr>
          <p:nvPr>
            <p:ph idx="1"/>
          </p:nvPr>
        </p:nvSpPr>
        <p:spPr/>
        <p:txBody>
          <a:bodyPr/>
          <a:lstStyle/>
          <a:p>
            <a:r>
              <a:rPr lang="en-AU" dirty="0" smtClean="0"/>
              <a:t>You are stuck in this situation. You come home from a friends place and you forgot to tell your parents you went out. What do you do?</a:t>
            </a:r>
          </a:p>
          <a:p>
            <a:pPr marL="514350" indent="-514350">
              <a:buFont typeface="+mj-lt"/>
              <a:buAutoNum type="arabicPeriod"/>
            </a:pPr>
            <a:r>
              <a:rPr lang="en-AU" dirty="0" smtClean="0">
                <a:hlinkClick r:id="rId3" action="ppaction://hlinksldjump"/>
              </a:rPr>
              <a:t>You say you had an accident</a:t>
            </a:r>
            <a:endParaRPr lang="en-AU" dirty="0" smtClean="0"/>
          </a:p>
          <a:p>
            <a:pPr marL="514350" indent="-514350">
              <a:buFont typeface="+mj-lt"/>
              <a:buAutoNum type="arabicPeriod"/>
            </a:pPr>
            <a:r>
              <a:rPr lang="en-AU" dirty="0" smtClean="0">
                <a:hlinkClick r:id="rId4" action="ppaction://hlinksldjump"/>
              </a:rPr>
              <a:t>You tell them where you’ve been</a:t>
            </a:r>
          </a:p>
          <a:p>
            <a:pPr marL="514350" indent="-514350">
              <a:buFont typeface="+mj-lt"/>
              <a:buAutoNum type="arabicPeriod"/>
            </a:pPr>
            <a:r>
              <a:rPr lang="en-AU" dirty="0" smtClean="0">
                <a:hlinkClick r:id="rId4" action="ppaction://hlinksldjump"/>
              </a:rPr>
              <a:t>You say you were studying at a mates</a:t>
            </a:r>
            <a:endParaRPr lang="en-AU" dirty="0" smtClean="0"/>
          </a:p>
          <a:p>
            <a:pPr marL="514350" indent="-514350">
              <a:buFont typeface="+mj-lt"/>
              <a:buAutoNum type="arabicPeriod"/>
            </a:pPr>
            <a:r>
              <a:rPr lang="en-AU" dirty="0" smtClean="0">
                <a:hlinkClick r:id="rId3" action="ppaction://hlinksldjump"/>
              </a:rPr>
              <a:t>None of the above.</a:t>
            </a:r>
            <a:endParaRPr lang="en-US"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 a Walk on the beach or a swim in the pool</a:t>
            </a:r>
            <a:endParaRPr lang="en-AU" dirty="0"/>
          </a:p>
        </p:txBody>
      </p:sp>
      <p:sp>
        <p:nvSpPr>
          <p:cNvPr id="3" name="Content Placeholder 2"/>
          <p:cNvSpPr>
            <a:spLocks noGrp="1"/>
          </p:cNvSpPr>
          <p:nvPr>
            <p:ph idx="1"/>
          </p:nvPr>
        </p:nvSpPr>
        <p:spPr/>
        <p:txBody>
          <a:bodyPr/>
          <a:lstStyle/>
          <a:p>
            <a:r>
              <a:rPr lang="en-AU" dirty="0" smtClean="0"/>
              <a:t>Your score is 5</a:t>
            </a:r>
          </a:p>
          <a:p>
            <a:pPr>
              <a:buNone/>
            </a:pPr>
            <a:r>
              <a:rPr lang="en-AU" dirty="0" smtClean="0"/>
              <a:t>Don’t forget to write your score down</a:t>
            </a:r>
          </a:p>
          <a:p>
            <a:pPr>
              <a:buNone/>
            </a:pPr>
            <a:endParaRPr lang="en-AU" dirty="0"/>
          </a:p>
          <a:p>
            <a:pPr>
              <a:buNone/>
            </a:pPr>
            <a:endParaRPr lang="en-AU" dirty="0" smtClean="0"/>
          </a:p>
          <a:p>
            <a:pPr>
              <a:buNone/>
            </a:pPr>
            <a:endParaRPr lang="en-AU" dirty="0"/>
          </a:p>
          <a:p>
            <a:pPr>
              <a:buNone/>
            </a:pPr>
            <a:endParaRPr lang="en-AU" dirty="0" smtClean="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Well... You said...</a:t>
            </a:r>
            <a:endParaRPr lang="en-US" dirty="0"/>
          </a:p>
        </p:txBody>
      </p:sp>
      <p:sp>
        <p:nvSpPr>
          <p:cNvPr id="3" name="Content Placeholder 2"/>
          <p:cNvSpPr>
            <a:spLocks noGrp="1"/>
          </p:cNvSpPr>
          <p:nvPr>
            <p:ph idx="1"/>
          </p:nvPr>
        </p:nvSpPr>
        <p:spPr/>
        <p:txBody>
          <a:bodyPr>
            <a:normAutofit lnSpcReduction="10000"/>
          </a:bodyPr>
          <a:lstStyle/>
          <a:p>
            <a:r>
              <a:rPr lang="en-AU" dirty="0" smtClean="0"/>
              <a:t>You tell your parents where you’ve been</a:t>
            </a:r>
          </a:p>
          <a:p>
            <a:r>
              <a:rPr lang="en-AU" dirty="0" smtClean="0"/>
              <a:t>And you were studying at a mates </a:t>
            </a:r>
          </a:p>
          <a:p>
            <a:pPr>
              <a:buNone/>
            </a:pPr>
            <a:r>
              <a:rPr lang="en-AU" dirty="0" smtClean="0"/>
              <a:t>You get a 5</a:t>
            </a:r>
          </a:p>
          <a:p>
            <a:pPr>
              <a:buNone/>
            </a:pPr>
            <a:endParaRPr lang="en-AU" dirty="0" smtClean="0"/>
          </a:p>
          <a:p>
            <a:pPr>
              <a:buNone/>
            </a:pPr>
            <a:endParaRPr lang="en-AU" dirty="0" smtClean="0"/>
          </a:p>
          <a:p>
            <a:pPr>
              <a:buNone/>
            </a:pPr>
            <a:endParaRPr lang="en-AU" dirty="0" smtClean="0"/>
          </a:p>
          <a:p>
            <a:pPr>
              <a:buNone/>
            </a:pPr>
            <a:endParaRPr lang="en-AU" dirty="0" smtClean="0"/>
          </a:p>
          <a:p>
            <a:pPr>
              <a:buNone/>
            </a:pPr>
            <a:r>
              <a:rPr lang="en-AU" dirty="0" smtClean="0">
                <a:hlinkClick r:id="rId3" action="ppaction://hlinksldjump"/>
              </a:rPr>
              <a:t>Click here to go to the Final question.</a:t>
            </a:r>
            <a:endParaRPr lang="en-US"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Well... You said...</a:t>
            </a:r>
            <a:endParaRPr lang="en-US" dirty="0"/>
          </a:p>
        </p:txBody>
      </p:sp>
      <p:sp>
        <p:nvSpPr>
          <p:cNvPr id="3" name="Content Placeholder 2"/>
          <p:cNvSpPr>
            <a:spLocks noGrp="1"/>
          </p:cNvSpPr>
          <p:nvPr>
            <p:ph idx="1"/>
          </p:nvPr>
        </p:nvSpPr>
        <p:spPr/>
        <p:txBody>
          <a:bodyPr>
            <a:normAutofit fontScale="92500"/>
          </a:bodyPr>
          <a:lstStyle/>
          <a:p>
            <a:r>
              <a:rPr lang="en-AU" dirty="0" smtClean="0"/>
              <a:t>You tell them you had an accident.</a:t>
            </a:r>
          </a:p>
          <a:p>
            <a:r>
              <a:rPr lang="en-AU" dirty="0" smtClean="0"/>
              <a:t>None of the above</a:t>
            </a:r>
          </a:p>
          <a:p>
            <a:pPr>
              <a:buNone/>
            </a:pPr>
            <a:r>
              <a:rPr lang="en-AU" dirty="0" smtClean="0"/>
              <a:t>Obviously you wouldn’t say you had an accident because they would only get worried. You get a 2</a:t>
            </a:r>
          </a:p>
          <a:p>
            <a:pPr>
              <a:buNone/>
            </a:pPr>
            <a:r>
              <a:rPr lang="en-AU" dirty="0" smtClean="0"/>
              <a:t>None of the above you get a 0</a:t>
            </a:r>
          </a:p>
          <a:p>
            <a:pPr>
              <a:buNone/>
            </a:pPr>
            <a:endParaRPr lang="en-AU" dirty="0" smtClean="0"/>
          </a:p>
          <a:p>
            <a:pPr>
              <a:buNone/>
            </a:pPr>
            <a:endParaRPr lang="en-AU" dirty="0" smtClean="0"/>
          </a:p>
          <a:p>
            <a:pPr>
              <a:buNone/>
            </a:pPr>
            <a:r>
              <a:rPr lang="en-AU" dirty="0" smtClean="0">
                <a:hlinkClick r:id="rId3" action="ppaction://hlinksldjump"/>
              </a:rPr>
              <a:t>Click here to go to the Final question.</a:t>
            </a:r>
            <a:endParaRPr lang="en-US" dirty="0"/>
          </a:p>
        </p:txBody>
      </p:sp>
    </p:spTree>
  </p:cSld>
  <p:clrMapOvr>
    <a:masterClrMapping/>
  </p:clrMapOvr>
  <p:transition advClick="0">
    <p:sndAc>
      <p:stSnd>
        <p:snd r:embed="rId2" name="arrow.wav" builtIn="1"/>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hlinkClick r:id="rId3" action="ppaction://hlinksldjump"/>
              </a:rPr>
              <a:t>Final Question</a:t>
            </a:r>
            <a:endParaRPr lang="en-US" dirty="0"/>
          </a:p>
        </p:txBody>
      </p:sp>
      <p:sp>
        <p:nvSpPr>
          <p:cNvPr id="3" name="Content Placeholder 2"/>
          <p:cNvSpPr>
            <a:spLocks noGrp="1"/>
          </p:cNvSpPr>
          <p:nvPr>
            <p:ph idx="1"/>
          </p:nvPr>
        </p:nvSpPr>
        <p:spPr/>
        <p:txBody>
          <a:bodyPr/>
          <a:lstStyle/>
          <a:p>
            <a:pPr>
              <a:buNone/>
            </a:pPr>
            <a:r>
              <a:rPr lang="en-AU" dirty="0" smtClean="0">
                <a:hlinkClick r:id="rId4" action="ppaction://hlinksldjump"/>
              </a:rPr>
              <a:t>Click here</a:t>
            </a:r>
            <a:r>
              <a:rPr lang="en-AU" dirty="0" smtClean="0"/>
              <a:t>                              </a:t>
            </a:r>
            <a:r>
              <a:rPr lang="en-AU" dirty="0" smtClean="0">
                <a:hlinkClick r:id="rId4" action="ppaction://hlinksldjump"/>
              </a:rPr>
              <a:t>No click here</a:t>
            </a:r>
            <a:endParaRPr lang="en-AU" dirty="0" smtClean="0"/>
          </a:p>
          <a:p>
            <a:pPr>
              <a:buNone/>
            </a:pPr>
            <a:r>
              <a:rPr lang="en-AU" dirty="0" smtClean="0"/>
              <a:t>                 </a:t>
            </a:r>
            <a:r>
              <a:rPr lang="en-AU" dirty="0" smtClean="0">
                <a:hlinkClick r:id="rId4" action="ppaction://hlinksldjump"/>
              </a:rPr>
              <a:t>click here</a:t>
            </a:r>
            <a:endParaRPr lang="en-AU" dirty="0" smtClean="0"/>
          </a:p>
          <a:p>
            <a:pPr>
              <a:buNone/>
            </a:pPr>
            <a:r>
              <a:rPr lang="en-AU" dirty="0" smtClean="0"/>
              <a:t>                                                   </a:t>
            </a:r>
            <a:r>
              <a:rPr lang="en-AU" dirty="0" smtClean="0">
                <a:hlinkClick r:id="rId3" action="ppaction://hlinksldjump"/>
              </a:rPr>
              <a:t>click here</a:t>
            </a:r>
            <a:endParaRPr lang="en-AU" dirty="0" smtClean="0"/>
          </a:p>
          <a:p>
            <a:pPr>
              <a:buNone/>
            </a:pPr>
            <a:r>
              <a:rPr lang="en-AU" sz="6000" dirty="0" smtClean="0">
                <a:hlinkClick r:id="rId4" action="ppaction://hlinksldjump"/>
              </a:rPr>
              <a:t>Click here</a:t>
            </a:r>
            <a:r>
              <a:rPr lang="en-AU" sz="6000" dirty="0" smtClean="0"/>
              <a:t>        </a:t>
            </a:r>
            <a:r>
              <a:rPr lang="en-AU" dirty="0" smtClean="0">
                <a:hlinkClick r:id="rId4" action="ppaction://hlinksldjump"/>
              </a:rPr>
              <a:t>nah click me</a:t>
            </a:r>
            <a:endParaRPr lang="en-AU" dirty="0" smtClean="0"/>
          </a:p>
          <a:p>
            <a:pPr>
              <a:buNone/>
            </a:pPr>
            <a:r>
              <a:rPr lang="en-AU" sz="6000" dirty="0" smtClean="0"/>
              <a:t>    </a:t>
            </a:r>
            <a:r>
              <a:rPr lang="en-AU" dirty="0" smtClean="0">
                <a:hlinkClick r:id="rId4" action="ppaction://hlinksldjump"/>
              </a:rPr>
              <a:t>click me</a:t>
            </a:r>
            <a:endParaRPr lang="en-AU" sz="6000" dirty="0" smtClean="0"/>
          </a:p>
        </p:txBody>
      </p:sp>
    </p:spTree>
  </p:cSld>
  <p:clrMapOvr>
    <a:masterClrMapping/>
  </p:clrMapOvr>
  <p:transition advClick="0">
    <p:sndAc>
      <p:stSnd>
        <p:snd r:embed="rId2" name="applause.wav" builtIn="1"/>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Final FINAL question</a:t>
            </a:r>
            <a:endParaRPr lang="en-US" dirty="0"/>
          </a:p>
        </p:txBody>
      </p:sp>
      <p:sp>
        <p:nvSpPr>
          <p:cNvPr id="3" name="Content Placeholder 2"/>
          <p:cNvSpPr>
            <a:spLocks noGrp="1"/>
          </p:cNvSpPr>
          <p:nvPr>
            <p:ph idx="1"/>
          </p:nvPr>
        </p:nvSpPr>
        <p:spPr/>
        <p:txBody>
          <a:bodyPr>
            <a:normAutofit lnSpcReduction="10000"/>
          </a:bodyPr>
          <a:lstStyle/>
          <a:p>
            <a:pPr>
              <a:buNone/>
            </a:pPr>
            <a:r>
              <a:rPr lang="en-AU" dirty="0" smtClean="0">
                <a:hlinkClick r:id="rId3" action="ppaction://hlinksldjump"/>
              </a:rPr>
              <a:t>CLICK here</a:t>
            </a:r>
            <a:r>
              <a:rPr lang="en-AU" dirty="0" smtClean="0"/>
              <a:t>           </a:t>
            </a:r>
            <a:r>
              <a:rPr lang="en-AU" dirty="0" smtClean="0">
                <a:hlinkClick r:id="rId3" action="ppaction://hlinksldjump"/>
              </a:rPr>
              <a:t>click here</a:t>
            </a:r>
            <a:r>
              <a:rPr lang="en-AU" dirty="0" smtClean="0"/>
              <a:t>                  </a:t>
            </a:r>
            <a:r>
              <a:rPr lang="en-AU" dirty="0" smtClean="0">
                <a:hlinkClick r:id="rId3" action="ppaction://hlinksldjump"/>
              </a:rPr>
              <a:t>click here</a:t>
            </a:r>
            <a:endParaRPr lang="en-AU" dirty="0" smtClean="0"/>
          </a:p>
          <a:p>
            <a:pPr>
              <a:buNone/>
            </a:pPr>
            <a:r>
              <a:rPr lang="en-AU" dirty="0" smtClean="0"/>
              <a:t>                  </a:t>
            </a:r>
            <a:r>
              <a:rPr lang="en-AU" dirty="0" smtClean="0">
                <a:hlinkClick r:id="rId3" action="ppaction://hlinksldjump"/>
              </a:rPr>
              <a:t>click here</a:t>
            </a:r>
            <a:r>
              <a:rPr lang="en-AU" dirty="0" smtClean="0"/>
              <a:t>                   </a:t>
            </a:r>
            <a:r>
              <a:rPr lang="en-AU" dirty="0" smtClean="0">
                <a:hlinkClick r:id="rId3" action="ppaction://hlinksldjump"/>
              </a:rPr>
              <a:t>CLICK</a:t>
            </a:r>
            <a:r>
              <a:rPr lang="en-AU" dirty="0" smtClean="0"/>
              <a:t> </a:t>
            </a:r>
            <a:r>
              <a:rPr lang="en-AU" dirty="0" smtClean="0">
                <a:hlinkClick r:id="rId3" action="ppaction://hlinksldjump"/>
              </a:rPr>
              <a:t>HERE</a:t>
            </a:r>
            <a:r>
              <a:rPr lang="en-AU" dirty="0" smtClean="0"/>
              <a:t>  </a:t>
            </a:r>
          </a:p>
          <a:p>
            <a:pPr>
              <a:buNone/>
            </a:pPr>
            <a:r>
              <a:rPr lang="en-AU" dirty="0" smtClean="0">
                <a:hlinkClick r:id="rId3" action="ppaction://hlinksldjump"/>
              </a:rPr>
              <a:t>C</a:t>
            </a:r>
            <a:r>
              <a:rPr lang="en-AU" dirty="0" smtClean="0">
                <a:hlinkClick r:id="rId4" action="ppaction://hlinksldjump"/>
              </a:rPr>
              <a:t>l</a:t>
            </a:r>
            <a:r>
              <a:rPr lang="en-AU" dirty="0" smtClean="0">
                <a:hlinkClick r:id="rId3" action="ppaction://hlinksldjump"/>
              </a:rPr>
              <a:t>iCk HeRe</a:t>
            </a:r>
            <a:r>
              <a:rPr lang="en-AU" dirty="0" smtClean="0"/>
              <a:t>                </a:t>
            </a:r>
            <a:r>
              <a:rPr lang="en-AU" dirty="0" smtClean="0">
                <a:hlinkClick r:id="rId3" action="ppaction://hlinksldjump"/>
              </a:rPr>
              <a:t>DON’T</a:t>
            </a:r>
            <a:r>
              <a:rPr lang="en-AU" dirty="0" smtClean="0"/>
              <a:t> </a:t>
            </a:r>
            <a:r>
              <a:rPr lang="en-AU" dirty="0" smtClean="0">
                <a:hlinkClick r:id="rId3" action="ppaction://hlinksldjump"/>
              </a:rPr>
              <a:t>click</a:t>
            </a:r>
            <a:r>
              <a:rPr lang="en-AU" dirty="0" smtClean="0"/>
              <a:t> </a:t>
            </a:r>
            <a:r>
              <a:rPr lang="en-AU" dirty="0" smtClean="0">
                <a:hlinkClick r:id="rId3" action="ppaction://hlinksldjump"/>
              </a:rPr>
              <a:t>here</a:t>
            </a:r>
            <a:endParaRPr lang="en-AU" dirty="0" smtClean="0"/>
          </a:p>
          <a:p>
            <a:pPr>
              <a:buNone/>
            </a:pPr>
            <a:r>
              <a:rPr lang="en-AU" dirty="0" err="1" smtClean="0">
                <a:hlinkClick r:id="rId3" action="ppaction://hlinksldjump"/>
              </a:rPr>
              <a:t>Ahhhhhh</a:t>
            </a:r>
            <a:r>
              <a:rPr lang="en-AU" dirty="0" smtClean="0"/>
              <a:t> </a:t>
            </a:r>
            <a:r>
              <a:rPr lang="en-AU" dirty="0" smtClean="0">
                <a:hlinkClick r:id="rId3" action="ppaction://hlinksldjump"/>
              </a:rPr>
              <a:t>click</a:t>
            </a:r>
            <a:r>
              <a:rPr lang="en-AU" dirty="0" smtClean="0"/>
              <a:t> </a:t>
            </a:r>
            <a:r>
              <a:rPr lang="en-AU" dirty="0" smtClean="0">
                <a:hlinkClick r:id="rId3" action="ppaction://hlinksldjump"/>
              </a:rPr>
              <a:t>here</a:t>
            </a:r>
            <a:endParaRPr lang="en-AU" dirty="0" smtClean="0"/>
          </a:p>
          <a:p>
            <a:pPr>
              <a:buNone/>
            </a:pPr>
            <a:endParaRPr lang="en-AU" dirty="0" smtClean="0"/>
          </a:p>
          <a:p>
            <a:pPr>
              <a:buNone/>
            </a:pPr>
            <a:r>
              <a:rPr lang="en-AU" dirty="0" smtClean="0">
                <a:hlinkClick r:id="rId3" action="ppaction://hlinksldjump"/>
              </a:rPr>
              <a:t>Click</a:t>
            </a:r>
            <a:r>
              <a:rPr lang="en-AU" dirty="0" smtClean="0"/>
              <a:t> </a:t>
            </a:r>
            <a:r>
              <a:rPr lang="en-AU" dirty="0" smtClean="0">
                <a:hlinkClick r:id="rId3" action="ppaction://hlinksldjump"/>
              </a:rPr>
              <a:t>here</a:t>
            </a:r>
            <a:r>
              <a:rPr lang="en-AU" dirty="0" smtClean="0"/>
              <a:t> </a:t>
            </a:r>
            <a:r>
              <a:rPr lang="en-AU" dirty="0" smtClean="0">
                <a:hlinkClick r:id="rId5" action="ppaction://hlinksldjump"/>
              </a:rPr>
              <a:t>.</a:t>
            </a:r>
            <a:endParaRPr lang="en-AU" dirty="0" smtClean="0"/>
          </a:p>
          <a:p>
            <a:pPr>
              <a:buNone/>
            </a:pPr>
            <a:r>
              <a:rPr lang="en-AU" dirty="0" smtClean="0"/>
              <a:t>                                      </a:t>
            </a:r>
            <a:r>
              <a:rPr lang="en-AU" dirty="0" smtClean="0">
                <a:hlinkClick r:id="rId3" action="ppaction://hlinksldjump"/>
              </a:rPr>
              <a:t>Click here to continue</a:t>
            </a:r>
            <a:endParaRPr lang="en-AU" dirty="0" smtClean="0"/>
          </a:p>
          <a:p>
            <a:pPr>
              <a:buNone/>
            </a:pPr>
            <a:r>
              <a:rPr lang="en-AU" dirty="0" smtClean="0">
                <a:hlinkClick r:id="rId3" action="ppaction://hlinksldjump"/>
              </a:rPr>
              <a:t>Click here to continue</a:t>
            </a:r>
            <a:endParaRPr lang="en-US" dirty="0"/>
          </a:p>
        </p:txBody>
      </p:sp>
    </p:spTree>
  </p:cSld>
  <p:clrMapOvr>
    <a:masterClrMapping/>
  </p:clrMapOvr>
  <p:transition advClick="0">
    <p:sndAc>
      <p:stSnd>
        <p:snd r:embed="rId2" name="bomb.wav" builtIn="1"/>
      </p:stSnd>
    </p:sndAc>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Well done you got through the quiz</a:t>
            </a:r>
            <a:endParaRPr lang="en-US" dirty="0"/>
          </a:p>
        </p:txBody>
      </p:sp>
      <p:sp>
        <p:nvSpPr>
          <p:cNvPr id="3" name="Content Placeholder 2"/>
          <p:cNvSpPr>
            <a:spLocks noGrp="1"/>
          </p:cNvSpPr>
          <p:nvPr>
            <p:ph idx="1"/>
          </p:nvPr>
        </p:nvSpPr>
        <p:spPr/>
        <p:txBody>
          <a:bodyPr>
            <a:normAutofit fontScale="62500" lnSpcReduction="20000"/>
          </a:bodyPr>
          <a:lstStyle/>
          <a:p>
            <a:r>
              <a:rPr lang="en-AU" dirty="0" smtClean="0"/>
              <a:t>The last question all leads here so you didn’t have to choose any of them. That was to remind you that there is no right or wrong answers.</a:t>
            </a:r>
            <a:r>
              <a:rPr lang="en-US" dirty="0" smtClean="0"/>
              <a:t> So here are the scores.</a:t>
            </a:r>
          </a:p>
          <a:p>
            <a:pPr>
              <a:buNone/>
            </a:pPr>
            <a:r>
              <a:rPr lang="en-AU" dirty="0" smtClean="0"/>
              <a:t>If you got 35+ good job. You are really happy</a:t>
            </a:r>
          </a:p>
          <a:p>
            <a:pPr>
              <a:buNone/>
            </a:pPr>
            <a:r>
              <a:rPr lang="en-AU" dirty="0" smtClean="0"/>
              <a:t>If you got 20+ great job. I see you have ups and downs but don’t worry.</a:t>
            </a:r>
          </a:p>
          <a:p>
            <a:pPr>
              <a:buNone/>
            </a:pPr>
            <a:r>
              <a:rPr lang="en-AU" dirty="0" smtClean="0"/>
              <a:t>If you got 11+ cool. I say, be true to yourself. Worry about things later and focus in the now</a:t>
            </a:r>
          </a:p>
          <a:p>
            <a:pPr>
              <a:buNone/>
            </a:pPr>
            <a:r>
              <a:rPr lang="en-AU" dirty="0" smtClean="0"/>
              <a:t>If you got 10-  seriously, I say you need to cheer up. Hey learn to be more outgoing and active.</a:t>
            </a:r>
          </a:p>
          <a:p>
            <a:pPr>
              <a:buNone/>
            </a:pPr>
            <a:r>
              <a:rPr lang="en-AU" dirty="0" smtClean="0"/>
              <a:t>If you got 0. now you’ve really got a problem. Be happy and get out more. Make friends. If you are only doing this quiz because you were told to then do it again. And see what you get. You already know the results.</a:t>
            </a:r>
          </a:p>
          <a:p>
            <a:pPr>
              <a:buNone/>
            </a:pPr>
            <a:endParaRPr lang="en-AU" dirty="0" smtClean="0"/>
          </a:p>
          <a:p>
            <a:pPr>
              <a:buNone/>
            </a:pPr>
            <a:r>
              <a:rPr lang="en-AU" dirty="0" smtClean="0">
                <a:hlinkClick r:id="rId3" action="ppaction://hlinksldjump"/>
              </a:rPr>
              <a:t>Click here to do the quiz </a:t>
            </a:r>
            <a:r>
              <a:rPr lang="en-AU" dirty="0" smtClean="0">
                <a:hlinkClick r:id="rId3" action="ppaction://hlinksldjump"/>
              </a:rPr>
              <a:t>again</a:t>
            </a:r>
            <a:r>
              <a:rPr lang="en-AU" dirty="0" smtClean="0"/>
              <a:t>                                </a:t>
            </a:r>
            <a:r>
              <a:rPr lang="en-AU" dirty="0" smtClean="0">
                <a:hlinkClick r:id="rId4" action="ppaction://hlinksldjump"/>
              </a:rPr>
              <a:t>Click here to have more fun</a:t>
            </a:r>
            <a:endParaRPr lang="en-AU" dirty="0" smtClean="0"/>
          </a:p>
          <a:p>
            <a:pPr>
              <a:buNone/>
            </a:pPr>
            <a:r>
              <a:rPr lang="en-AU" dirty="0" smtClean="0"/>
              <a:t> </a:t>
            </a:r>
            <a:r>
              <a:rPr lang="en-AU" dirty="0" smtClean="0"/>
              <a:t>                               if you want to exit this quiz click here -&gt;</a:t>
            </a:r>
            <a:endParaRPr lang="en-AU" dirty="0" smtClean="0"/>
          </a:p>
        </p:txBody>
      </p:sp>
    </p:spTree>
  </p:cSld>
  <p:clrMapOvr>
    <a:masterClrMapping/>
  </p:clrMapOvr>
  <p:transition>
    <p:sndAc>
      <p:stSnd>
        <p:snd r:embed="rId2" name="applause.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 a fight with friends or none of the above</a:t>
            </a:r>
            <a:endParaRPr lang="en-AU" dirty="0"/>
          </a:p>
        </p:txBody>
      </p:sp>
      <p:sp>
        <p:nvSpPr>
          <p:cNvPr id="3" name="Content Placeholder 2"/>
          <p:cNvSpPr>
            <a:spLocks noGrp="1"/>
          </p:cNvSpPr>
          <p:nvPr>
            <p:ph idx="1"/>
          </p:nvPr>
        </p:nvSpPr>
        <p:spPr/>
        <p:txBody>
          <a:bodyPr/>
          <a:lstStyle/>
          <a:p>
            <a:r>
              <a:rPr lang="en-AU" dirty="0" smtClean="0"/>
              <a:t>If you chose a fight with friends you get a score of 2</a:t>
            </a:r>
          </a:p>
          <a:p>
            <a:r>
              <a:rPr lang="en-AU" dirty="0" smtClean="0"/>
              <a:t>If you chose none of the above you get 0</a:t>
            </a:r>
          </a:p>
          <a:p>
            <a:pPr>
              <a:buNone/>
            </a:pPr>
            <a:r>
              <a:rPr lang="en-AU" dirty="0" smtClean="0"/>
              <a:t>Don’t forget to write your score down.</a:t>
            </a:r>
          </a:p>
          <a:p>
            <a:pPr>
              <a:buNone/>
            </a:pPr>
            <a:endParaRPr lang="en-AU" dirty="0"/>
          </a:p>
          <a:p>
            <a:pPr>
              <a:buNone/>
            </a:pPr>
            <a:endParaRPr lang="en-AU" dirty="0" smtClean="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bomb.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Question 2</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What is your favourite colour?</a:t>
            </a:r>
          </a:p>
          <a:p>
            <a:pPr marL="514350" indent="-514350">
              <a:buFont typeface="+mj-lt"/>
              <a:buAutoNum type="arabicPeriod"/>
            </a:pPr>
            <a:r>
              <a:rPr lang="en-AU" dirty="0" smtClean="0">
                <a:hlinkClick r:id="rId3" action="ppaction://hlinksldjump"/>
              </a:rPr>
              <a:t>Orange</a:t>
            </a:r>
          </a:p>
          <a:p>
            <a:pPr marL="514350" indent="-514350">
              <a:buFont typeface="+mj-lt"/>
              <a:buAutoNum type="arabicPeriod"/>
            </a:pPr>
            <a:r>
              <a:rPr lang="en-AU" dirty="0" smtClean="0">
                <a:hlinkClick r:id="rId3" action="ppaction://hlinksldjump"/>
              </a:rPr>
              <a:t>Red</a:t>
            </a:r>
          </a:p>
          <a:p>
            <a:pPr marL="514350" indent="-514350">
              <a:buFont typeface="+mj-lt"/>
              <a:buAutoNum type="arabicPeriod"/>
            </a:pPr>
            <a:r>
              <a:rPr lang="en-AU" dirty="0" smtClean="0">
                <a:hlinkClick r:id="rId3" action="ppaction://hlinksldjump"/>
              </a:rPr>
              <a:t>Blue</a:t>
            </a:r>
          </a:p>
          <a:p>
            <a:pPr marL="514350" indent="-514350">
              <a:buFont typeface="+mj-lt"/>
              <a:buAutoNum type="arabicPeriod"/>
            </a:pPr>
            <a:r>
              <a:rPr lang="en-AU" dirty="0" smtClean="0">
                <a:hlinkClick r:id="rId3" action="ppaction://hlinksldjump"/>
              </a:rPr>
              <a:t>Violet</a:t>
            </a:r>
          </a:p>
          <a:p>
            <a:pPr marL="514350" indent="-514350">
              <a:buFont typeface="+mj-lt"/>
              <a:buAutoNum type="arabicPeriod"/>
            </a:pPr>
            <a:r>
              <a:rPr lang="en-AU" dirty="0" smtClean="0">
                <a:hlinkClick r:id="rId3" action="ppaction://hlinksldjump"/>
              </a:rPr>
              <a:t>Brown</a:t>
            </a:r>
          </a:p>
          <a:p>
            <a:pPr marL="514350" indent="-514350">
              <a:buFont typeface="+mj-lt"/>
              <a:buAutoNum type="arabicPeriod"/>
            </a:pPr>
            <a:r>
              <a:rPr lang="en-AU" dirty="0" smtClean="0">
                <a:hlinkClick r:id="rId3" action="ppaction://hlinksldjump"/>
              </a:rPr>
              <a:t>Green</a:t>
            </a:r>
          </a:p>
          <a:p>
            <a:pPr marL="514350" indent="-514350">
              <a:buFont typeface="+mj-lt"/>
              <a:buAutoNum type="arabicPeriod"/>
            </a:pPr>
            <a:r>
              <a:rPr lang="en-AU" dirty="0" smtClean="0">
                <a:hlinkClick r:id="rId3" action="ppaction://hlinksldjump"/>
              </a:rPr>
              <a:t>White</a:t>
            </a:r>
          </a:p>
          <a:p>
            <a:pPr marL="514350" indent="-514350">
              <a:buFont typeface="+mj-lt"/>
              <a:buAutoNum type="arabicPeriod"/>
            </a:pPr>
            <a:r>
              <a:rPr lang="en-AU" dirty="0" smtClean="0">
                <a:hlinkClick r:id="rId3" action="ppaction://hlinksldjump"/>
              </a:rPr>
              <a:t>Pink </a:t>
            </a:r>
            <a:endParaRPr lang="en-AU" dirty="0" smtClean="0"/>
          </a:p>
          <a:p>
            <a:pPr marL="514350" indent="-514350">
              <a:buFont typeface="+mj-lt"/>
              <a:buAutoNum type="arabicPeriod"/>
            </a:pPr>
            <a:r>
              <a:rPr lang="en-AU" dirty="0" smtClean="0">
                <a:hlinkClick r:id="rId4" action="ppaction://hlinksldjump"/>
              </a:rPr>
              <a:t>Black</a:t>
            </a:r>
          </a:p>
          <a:p>
            <a:pPr marL="514350" indent="-514350">
              <a:buFont typeface="+mj-lt"/>
              <a:buAutoNum type="arabicPeriod"/>
            </a:pPr>
            <a:r>
              <a:rPr lang="en-AU" dirty="0" smtClean="0">
                <a:hlinkClick r:id="rId4" action="ppaction://hlinksldjump"/>
              </a:rPr>
              <a:t>None of the above</a:t>
            </a:r>
            <a:endParaRPr lang="en-AU" dirty="0" smtClean="0"/>
          </a:p>
          <a:p>
            <a:pPr marL="514350" indent="-514350">
              <a:buNone/>
            </a:pPr>
            <a:endParaRPr lang="en-AU" dirty="0"/>
          </a:p>
        </p:txBody>
      </p:sp>
    </p:spTree>
  </p:cSld>
  <p:clrMapOvr>
    <a:masterClrMapping/>
  </p:clrMapOvr>
  <p:transition advClick="0">
    <p:sndAc>
      <p:stSnd>
        <p:snd r:embed="rId2" name="drumroll.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 chose one of the top 8 colours.</a:t>
            </a:r>
            <a:endParaRPr lang="en-AU" dirty="0"/>
          </a:p>
        </p:txBody>
      </p:sp>
      <p:sp>
        <p:nvSpPr>
          <p:cNvPr id="3" name="Content Placeholder 2"/>
          <p:cNvSpPr>
            <a:spLocks noGrp="1"/>
          </p:cNvSpPr>
          <p:nvPr>
            <p:ph idx="1"/>
          </p:nvPr>
        </p:nvSpPr>
        <p:spPr/>
        <p:txBody>
          <a:bodyPr/>
          <a:lstStyle/>
          <a:p>
            <a:r>
              <a:rPr lang="en-AU" dirty="0" smtClean="0"/>
              <a:t>These colours are the top eight. Orange, red, blue, violet, brown, green, white and pink. If you chose one of these colours you get a 4</a:t>
            </a:r>
          </a:p>
          <a:p>
            <a:pPr>
              <a:buNone/>
            </a:pPr>
            <a:r>
              <a:rPr lang="en-AU" dirty="0" smtClean="0"/>
              <a:t>Don’t forget to write down your score.</a:t>
            </a:r>
          </a:p>
          <a:p>
            <a:pPr>
              <a:buNone/>
            </a:pPr>
            <a:endParaRPr lang="en-AU" dirty="0"/>
          </a:p>
          <a:p>
            <a:pPr>
              <a:buNone/>
            </a:pPr>
            <a:endParaRPr lang="en-AU" dirty="0" smtClean="0"/>
          </a:p>
          <a:p>
            <a:pPr>
              <a:buNone/>
            </a:pPr>
            <a:endParaRPr lang="en-AU" dirty="0"/>
          </a:p>
          <a:p>
            <a:pPr>
              <a:buNone/>
            </a:pPr>
            <a:r>
              <a:rPr lang="en-AU" dirty="0" smtClean="0">
                <a:hlinkClick r:id="rId3" action="ppaction://hlinksldjump"/>
              </a:rPr>
              <a:t>Click here to go to the next question</a:t>
            </a:r>
            <a:endParaRPr lang="en-AU" dirty="0"/>
          </a:p>
          <a:p>
            <a:pPr>
              <a:buNone/>
            </a:pPr>
            <a:endParaRPr lang="en-AU" dirty="0" smtClean="0"/>
          </a:p>
        </p:txBody>
      </p:sp>
    </p:spTree>
  </p:cSld>
  <p:clrMapOvr>
    <a:masterClrMapping/>
  </p:clrMapOvr>
  <p:transition advClick="0">
    <p:sndAc>
      <p:stSnd>
        <p:snd r:embed="rId2" name="camera.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You chose black or none of the above</a:t>
            </a:r>
            <a:endParaRPr lang="en-AU" dirty="0"/>
          </a:p>
        </p:txBody>
      </p:sp>
      <p:sp>
        <p:nvSpPr>
          <p:cNvPr id="3" name="Content Placeholder 2"/>
          <p:cNvSpPr>
            <a:spLocks noGrp="1"/>
          </p:cNvSpPr>
          <p:nvPr>
            <p:ph idx="1"/>
          </p:nvPr>
        </p:nvSpPr>
        <p:spPr/>
        <p:txBody>
          <a:bodyPr>
            <a:normAutofit lnSpcReduction="10000"/>
          </a:bodyPr>
          <a:lstStyle/>
          <a:p>
            <a:r>
              <a:rPr lang="en-AU" dirty="0" smtClean="0"/>
              <a:t>If you chose black you get a 2</a:t>
            </a:r>
          </a:p>
          <a:p>
            <a:r>
              <a:rPr lang="en-AU" dirty="0" smtClean="0"/>
              <a:t>If you chose none of the above you get a 0</a:t>
            </a:r>
          </a:p>
          <a:p>
            <a:pPr>
              <a:buNone/>
            </a:pPr>
            <a:r>
              <a:rPr lang="en-AU" dirty="0" smtClean="0"/>
              <a:t>Don’t forget to write down your score</a:t>
            </a:r>
          </a:p>
          <a:p>
            <a:pPr>
              <a:buNone/>
            </a:pPr>
            <a:endParaRPr lang="en-AU" dirty="0" smtClean="0"/>
          </a:p>
          <a:p>
            <a:pPr>
              <a:buNone/>
            </a:pPr>
            <a:endParaRPr lang="en-AU" dirty="0"/>
          </a:p>
          <a:p>
            <a:pPr>
              <a:buNone/>
            </a:pPr>
            <a:endParaRPr lang="en-AU" dirty="0" smtClean="0"/>
          </a:p>
          <a:p>
            <a:pPr>
              <a:buNone/>
            </a:pPr>
            <a:endParaRPr lang="en-AU" dirty="0"/>
          </a:p>
          <a:p>
            <a:pPr>
              <a:buNone/>
            </a:pPr>
            <a:r>
              <a:rPr lang="en-AU" dirty="0" smtClean="0">
                <a:hlinkClick r:id="rId3" action="ppaction://hlinksldjump"/>
              </a:rPr>
              <a:t>Click here to go to the next question</a:t>
            </a:r>
            <a:endParaRPr lang="en-AU" dirty="0"/>
          </a:p>
        </p:txBody>
      </p:sp>
    </p:spTree>
  </p:cSld>
  <p:clrMapOvr>
    <a:masterClrMapping/>
  </p:clrMapOvr>
  <p:transition advClick="0">
    <p:sndAc>
      <p:stSnd>
        <p:snd r:embed="rId2" name="breeze.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 3</a:t>
            </a:r>
            <a:endParaRPr lang="en-AU" dirty="0"/>
          </a:p>
        </p:txBody>
      </p:sp>
      <p:sp>
        <p:nvSpPr>
          <p:cNvPr id="3" name="Content Placeholder 2"/>
          <p:cNvSpPr>
            <a:spLocks noGrp="1"/>
          </p:cNvSpPr>
          <p:nvPr>
            <p:ph idx="1"/>
          </p:nvPr>
        </p:nvSpPr>
        <p:spPr/>
        <p:txBody>
          <a:bodyPr/>
          <a:lstStyle/>
          <a:p>
            <a:r>
              <a:rPr lang="en-AU" dirty="0" smtClean="0"/>
              <a:t>What lifestyle do you have?</a:t>
            </a:r>
          </a:p>
          <a:p>
            <a:pPr marL="514350" indent="-514350">
              <a:buFont typeface="+mj-lt"/>
              <a:buAutoNum type="arabicPeriod"/>
            </a:pPr>
            <a:r>
              <a:rPr lang="en-AU" dirty="0" smtClean="0">
                <a:hlinkClick r:id="rId3" action="ppaction://hlinksldjump"/>
              </a:rPr>
              <a:t>Outgoing and love making friends</a:t>
            </a:r>
            <a:endParaRPr lang="en-AU" dirty="0" smtClean="0"/>
          </a:p>
          <a:p>
            <a:pPr marL="514350" indent="-514350">
              <a:buFont typeface="+mj-lt"/>
              <a:buAutoNum type="arabicPeriod"/>
            </a:pPr>
            <a:r>
              <a:rPr lang="en-AU" dirty="0" smtClean="0">
                <a:hlinkClick r:id="rId4" action="ppaction://hlinksldjump"/>
              </a:rPr>
              <a:t>Love going out with friends</a:t>
            </a:r>
            <a:endParaRPr lang="en-AU" dirty="0" smtClean="0"/>
          </a:p>
          <a:p>
            <a:pPr marL="514350" indent="-514350">
              <a:buFont typeface="+mj-lt"/>
              <a:buAutoNum type="arabicPeriod"/>
            </a:pPr>
            <a:r>
              <a:rPr lang="en-AU" dirty="0" smtClean="0">
                <a:hlinkClick r:id="rId5" action="ppaction://hlinksldjump"/>
              </a:rPr>
              <a:t>Like staying at home and watching TV</a:t>
            </a:r>
            <a:endParaRPr lang="en-AU" dirty="0" smtClean="0"/>
          </a:p>
          <a:p>
            <a:pPr marL="514350" indent="-514350">
              <a:buFont typeface="+mj-lt"/>
              <a:buAutoNum type="arabicPeriod"/>
            </a:pPr>
            <a:r>
              <a:rPr lang="en-AU" dirty="0" smtClean="0">
                <a:hlinkClick r:id="rId6" action="ppaction://hlinksldjump"/>
              </a:rPr>
              <a:t>Speedy and rushing a lot</a:t>
            </a:r>
            <a:endParaRPr lang="en-AU" dirty="0" smtClean="0"/>
          </a:p>
          <a:p>
            <a:pPr marL="514350" indent="-514350">
              <a:buFont typeface="+mj-lt"/>
              <a:buAutoNum type="arabicPeriod"/>
            </a:pPr>
            <a:r>
              <a:rPr lang="en-AU" dirty="0" smtClean="0">
                <a:hlinkClick r:id="rId7" action="ppaction://hlinksldjump"/>
              </a:rPr>
              <a:t>Sleep all day</a:t>
            </a:r>
            <a:endParaRPr lang="en-AU" dirty="0" smtClean="0"/>
          </a:p>
          <a:p>
            <a:pPr marL="514350" indent="-514350">
              <a:buFont typeface="+mj-lt"/>
              <a:buAutoNum type="arabicPeriod"/>
            </a:pPr>
            <a:r>
              <a:rPr lang="en-AU" dirty="0" smtClean="0">
                <a:hlinkClick r:id="rId8" action="ppaction://hlinksldjump"/>
              </a:rPr>
              <a:t>None of the above</a:t>
            </a:r>
            <a:endParaRPr lang="en-AU" dirty="0" smtClean="0"/>
          </a:p>
        </p:txBody>
      </p:sp>
    </p:spTree>
  </p:cSld>
  <p:clrMapOvr>
    <a:masterClrMapping/>
  </p:clrMapOvr>
  <p:transition advClick="0">
    <p:sndAc>
      <p:stSnd>
        <p:snd r:embed="rId2" name="breeze.wav" builtIn="1"/>
      </p:stSnd>
    </p:sndAc>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179</TotalTime>
  <Words>1719</Words>
  <Application>Microsoft Office PowerPoint</Application>
  <PresentationFormat>On-screen Show (4:3)</PresentationFormat>
  <Paragraphs>320</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Slide 1</vt:lpstr>
      <vt:lpstr>Information on this Quiz</vt:lpstr>
      <vt:lpstr>Question 1.</vt:lpstr>
      <vt:lpstr>You chose a Walk on the beach or a swim in the pool</vt:lpstr>
      <vt:lpstr>You chose a fight with friends or none of the above</vt:lpstr>
      <vt:lpstr>Question 2</vt:lpstr>
      <vt:lpstr>You chose one of the top 8 colours.</vt:lpstr>
      <vt:lpstr>You chose black or none of the above</vt:lpstr>
      <vt:lpstr>Question 3</vt:lpstr>
      <vt:lpstr>You chose Outgoing and love making friends </vt:lpstr>
      <vt:lpstr>You chose love going out with friends</vt:lpstr>
      <vt:lpstr>You chose like staying at home and watching TV</vt:lpstr>
      <vt:lpstr>You chose speedy and rushing a lot</vt:lpstr>
      <vt:lpstr>You chose sleep all day</vt:lpstr>
      <vt:lpstr>You chose none of the above</vt:lpstr>
      <vt:lpstr>Question 4</vt:lpstr>
      <vt:lpstr>If you chose Albert Einstein</vt:lpstr>
      <vt:lpstr>You chose the top three</vt:lpstr>
      <vt:lpstr>You chose his will to continue living</vt:lpstr>
      <vt:lpstr>If you chose none of the above</vt:lpstr>
      <vt:lpstr>If you chose Stewie </vt:lpstr>
      <vt:lpstr>You chose…</vt:lpstr>
      <vt:lpstr>You chose…</vt:lpstr>
      <vt:lpstr>If you chose Speedy Gonzalez</vt:lpstr>
      <vt:lpstr>You chose one of these</vt:lpstr>
      <vt:lpstr>you chose saving the day</vt:lpstr>
      <vt:lpstr>Question 5</vt:lpstr>
      <vt:lpstr>I’m guessing you chose</vt:lpstr>
      <vt:lpstr>I’m guessing you chose</vt:lpstr>
      <vt:lpstr>Question 6 </vt:lpstr>
      <vt:lpstr>What did you see?</vt:lpstr>
      <vt:lpstr>You saw..</vt:lpstr>
      <vt:lpstr>You saw…</vt:lpstr>
      <vt:lpstr>Question 7</vt:lpstr>
      <vt:lpstr>If you said…</vt:lpstr>
      <vt:lpstr>If you said…</vt:lpstr>
      <vt:lpstr>Question 8</vt:lpstr>
      <vt:lpstr>Hey there...</vt:lpstr>
      <vt:lpstr>Question 9</vt:lpstr>
      <vt:lpstr>Well... You said...</vt:lpstr>
      <vt:lpstr>Well... You said...</vt:lpstr>
      <vt:lpstr>Final Question</vt:lpstr>
      <vt:lpstr>Final FINAL question</vt:lpstr>
      <vt:lpstr>Well done you got through the quiz</vt:lpstr>
    </vt:vector>
  </TitlesOfParts>
  <Company>Narre Warren South P-12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24</cp:revision>
  <dcterms:created xsi:type="dcterms:W3CDTF">2009-09-14T22:53:47Z</dcterms:created>
  <dcterms:modified xsi:type="dcterms:W3CDTF">2009-10-06T06:57:21Z</dcterms:modified>
</cp:coreProperties>
</file>